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305" r:id="rId5"/>
    <p:sldId id="306" r:id="rId6"/>
    <p:sldId id="296" r:id="rId7"/>
    <p:sldId id="312" r:id="rId8"/>
    <p:sldId id="317" r:id="rId9"/>
    <p:sldId id="318" r:id="rId10"/>
    <p:sldId id="314" r:id="rId11"/>
    <p:sldId id="307" r:id="rId12"/>
    <p:sldId id="320" r:id="rId13"/>
    <p:sldId id="259" r:id="rId14"/>
    <p:sldId id="308" r:id="rId15"/>
    <p:sldId id="294" r:id="rId16"/>
    <p:sldId id="319" r:id="rId17"/>
    <p:sldId id="313" r:id="rId18"/>
    <p:sldId id="310" r:id="rId19"/>
    <p:sldId id="316" r:id="rId20"/>
    <p:sldId id="32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autoAdjust="0"/>
    <p:restoredTop sz="94879" autoAdjust="0"/>
  </p:normalViewPr>
  <p:slideViewPr>
    <p:cSldViewPr snapToGrid="0">
      <p:cViewPr varScale="1">
        <p:scale>
          <a:sx n="95" d="100"/>
          <a:sy n="95" d="100"/>
        </p:scale>
        <p:origin x="594"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2" d="100"/>
          <a:sy n="82" d="100"/>
        </p:scale>
        <p:origin x="278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A5AE42-7DC1-8140-9B13-146984FDEF22}" type="datetimeFigureOut">
              <a:rPr lang="en-US" smtClean="0"/>
              <a:t>9/6/2023</a:t>
            </a:fld>
            <a:endParaRPr lang="en-US" dirty="0"/>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369B77-94AB-0344-9EBF-9DB9EE8D3ABC}" type="slidenum">
              <a:rPr lang="en-US" smtClean="0"/>
              <a:t>‹#›</a:t>
            </a:fld>
            <a:endParaRPr lang="en-US"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75F72-8950-AF4F-9381-1D26FB547EA1}" type="datetimeFigureOut">
              <a:rPr lang="en-US" smtClean="0"/>
              <a:t>9/6/2023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5476F-A808-1F46-A368-07984F6DA22E}" type="slidenum">
              <a:rPr lang="en-US" smtClean="0"/>
              <a:t>‹#›</a:t>
            </a:fld>
            <a:endParaRPr lang="en-US"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3</a:t>
            </a:fld>
            <a:endParaRPr lang="en-US" dirty="0"/>
          </a:p>
        </p:txBody>
      </p:sp>
    </p:spTree>
    <p:extLst>
      <p:ext uri="{BB962C8B-B14F-4D97-AF65-F5344CB8AC3E}">
        <p14:creationId xmlns:p14="http://schemas.microsoft.com/office/powerpoint/2010/main" val="3270232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10</a:t>
            </a:fld>
            <a:endParaRPr lang="en-US" dirty="0"/>
          </a:p>
        </p:txBody>
      </p:sp>
    </p:spTree>
    <p:extLst>
      <p:ext uri="{BB962C8B-B14F-4D97-AF65-F5344CB8AC3E}">
        <p14:creationId xmlns:p14="http://schemas.microsoft.com/office/powerpoint/2010/main" val="124288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text, plant&#10;&#10;Description automatically generated">
            <a:extLst>
              <a:ext uri="{FF2B5EF4-FFF2-40B4-BE49-F238E27FC236}">
                <a16:creationId xmlns:a16="http://schemas.microsoft.com/office/drawing/2014/main" id="{A26D6E84-B5BE-5F3E-8B3F-1A46C7F30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7" name="Oval 6">
            <a:extLst>
              <a:ext uri="{FF2B5EF4-FFF2-40B4-BE49-F238E27FC236}">
                <a16:creationId xmlns:a16="http://schemas.microsoft.com/office/drawing/2014/main" id="{F0A7E03F-5776-960D-3CA6-7CE62AC96693}"/>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A7464AF-3FD6-6193-CC95-A941ECE17B9D}"/>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E5214731-3110-8D76-56DF-6335371041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7" name="Oval 16">
            <a:extLst>
              <a:ext uri="{FF2B5EF4-FFF2-40B4-BE49-F238E27FC236}">
                <a16:creationId xmlns:a16="http://schemas.microsoft.com/office/drawing/2014/main" id="{516369FF-9501-1944-3E3F-46CBFD515D8D}"/>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ceramic ware, porcelain&#10;&#10;Description automatically generated">
            <a:extLst>
              <a:ext uri="{FF2B5EF4-FFF2-40B4-BE49-F238E27FC236}">
                <a16:creationId xmlns:a16="http://schemas.microsoft.com/office/drawing/2014/main" id="{AB1576B0-66ED-3F92-2AF8-4EF965E4E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5" name="Picture 14">
            <a:extLst>
              <a:ext uri="{FF2B5EF4-FFF2-40B4-BE49-F238E27FC236}">
                <a16:creationId xmlns:a16="http://schemas.microsoft.com/office/drawing/2014/main" id="{9E576603-B88C-9F7F-98A5-E94BD2C23E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749296" y="2660904"/>
            <a:ext cx="6693408" cy="1088136"/>
          </a:xfrm>
        </p:spPr>
        <p:txBody>
          <a:bodyPr anchor="b">
            <a:noAutofit/>
          </a:bodyPr>
          <a:lstStyle>
            <a:lvl1pPr algn="ctr">
              <a:defRPr sz="4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96384" y="2267712"/>
            <a:ext cx="2999232" cy="438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4" name="Picture 3" descr="A picture containing fabric&#10;&#10;Description automatically generated">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group of flowers&#10;&#10;Description automatically generated with low confide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a:normAutofit/>
          </a:bodyPr>
          <a:lstStyle>
            <a:lvl1pPr marL="0" indent="0">
              <a:lnSpc>
                <a:spcPct val="15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A picture containing flower, plant&#10;&#10;Description automatically generated">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Text Placeholder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B4DE27-1913-8274-9943-46641EA0DAB7}"/>
              </a:ext>
            </a:extLst>
          </p:cNvPr>
          <p:cNvSpPr/>
          <p:nvPr userDrawn="1"/>
        </p:nvSpPr>
        <p:spPr>
          <a:xfrm>
            <a:off x="1174276" y="-756"/>
            <a:ext cx="9843449" cy="569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F901AB4A-AE17-BFA4-697C-75EC6407E147}"/>
              </a:ext>
            </a:extLst>
          </p:cNvPr>
          <p:cNvSpPr/>
          <p:nvPr userDrawn="1"/>
        </p:nvSpPr>
        <p:spPr>
          <a:xfrm>
            <a:off x="1604189" y="-13446"/>
            <a:ext cx="8983623" cy="52577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C7F01FE-99A8-35BD-05A1-6D93A2578E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2833" y="5110810"/>
            <a:ext cx="1207554" cy="354511"/>
          </a:xfrm>
          <a:prstGeom prst="rect">
            <a:avLst/>
          </a:prstGeom>
        </p:spPr>
      </p:pic>
      <p:pic>
        <p:nvPicPr>
          <p:cNvPr id="13" name="Picture 12">
            <a:extLst>
              <a:ext uri="{FF2B5EF4-FFF2-40B4-BE49-F238E27FC236}">
                <a16:creationId xmlns:a16="http://schemas.microsoft.com/office/drawing/2014/main" id="{E66660DF-FD7A-4340-E854-B4680A6B88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5202474" y="-1953000"/>
            <a:ext cx="1485900" cy="53721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748028" y="1389888"/>
            <a:ext cx="8695944"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2223516" y="2651760"/>
            <a:ext cx="7744968" cy="2697480"/>
          </a:xfrm>
        </p:spPr>
        <p:txBody>
          <a:bodyPr>
            <a:normAutofit/>
          </a:bodyPr>
          <a:lstStyle>
            <a:lvl1pPr marL="0" indent="0" algn="ctr">
              <a:lnSpc>
                <a:spcPct val="100000"/>
              </a:lnSpc>
              <a:buNone/>
              <a:defRPr sz="2000">
                <a:latin typeface="Gill Sans Nova Light" panose="020F0302020204030204" pitchFamily="34" charset="0"/>
                <a:cs typeface="Gill Sans Nova Light" panose="020F0302020204030204" pitchFamily="34" charset="0"/>
              </a:defRPr>
            </a:lvl1pPr>
            <a:lvl2pPr algn="ctr">
              <a:lnSpc>
                <a:spcPct val="100000"/>
              </a:lnSpc>
              <a:defRPr sz="18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
        <p:nvSpPr>
          <p:cNvPr id="14" name="Footer Placeholder 13">
            <a:extLst>
              <a:ext uri="{FF2B5EF4-FFF2-40B4-BE49-F238E27FC236}">
                <a16:creationId xmlns:a16="http://schemas.microsoft.com/office/drawing/2014/main" id="{2F05D25C-B703-1868-603E-D468EF44D794}"/>
              </a:ext>
            </a:extLst>
          </p:cNvPr>
          <p:cNvSpPr>
            <a:spLocks noGrp="1"/>
          </p:cNvSpPr>
          <p:nvPr>
            <p:ph type="ftr" sz="quarter" idx="10"/>
          </p:nvPr>
        </p:nvSpPr>
        <p:spPr/>
        <p:txBody>
          <a:bodyPr/>
          <a:lstStyle/>
          <a:p>
            <a:r>
              <a:rPr lang="en-US" dirty="0"/>
              <a:t>Presentation title</a:t>
            </a:r>
          </a:p>
        </p:txBody>
      </p:sp>
      <p:sp>
        <p:nvSpPr>
          <p:cNvPr id="15" name="Slide Number Placeholder 14">
            <a:extLst>
              <a:ext uri="{FF2B5EF4-FFF2-40B4-BE49-F238E27FC236}">
                <a16:creationId xmlns:a16="http://schemas.microsoft.com/office/drawing/2014/main" id="{D8FDB2CC-A975-BC07-042A-228D387E516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2026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ADFA29-47E3-2E16-12B7-D8031DC04C0D}"/>
              </a:ext>
            </a:extLst>
          </p:cNvPr>
          <p:cNvSpPr/>
          <p:nvPr userDrawn="1"/>
        </p:nvSpPr>
        <p:spPr>
          <a:xfrm>
            <a:off x="0" y="3377183"/>
            <a:ext cx="12192000" cy="232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close up of a plant&#10;&#10;Description automatically generated with low confidence">
            <a:extLst>
              <a:ext uri="{FF2B5EF4-FFF2-40B4-BE49-F238E27FC236}">
                <a16:creationId xmlns:a16="http://schemas.microsoft.com/office/drawing/2014/main" id="{D373DB44-C887-96AC-D32D-B7656F28FB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87322" y="3187511"/>
            <a:ext cx="1422400" cy="5283200"/>
          </a:xfrm>
          <a:prstGeom prst="rect">
            <a:avLst/>
          </a:prstGeom>
        </p:spPr>
      </p:pic>
      <p:pic>
        <p:nvPicPr>
          <p:cNvPr id="9" name="Picture 8" descr="A picture containing bedclothes, fabric&#10;&#10;Description automatically generated">
            <a:extLst>
              <a:ext uri="{FF2B5EF4-FFF2-40B4-BE49-F238E27FC236}">
                <a16:creationId xmlns:a16="http://schemas.microsoft.com/office/drawing/2014/main" id="{6A080FF9-A96B-AA38-428D-5F2CF533D0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5400022" y="287485"/>
            <a:ext cx="1485900" cy="5372100"/>
          </a:xfrm>
          <a:prstGeom prst="rect">
            <a:avLst/>
          </a:prstGeom>
        </p:spPr>
      </p:pic>
      <p:sp>
        <p:nvSpPr>
          <p:cNvPr id="13" name="Rectangle 12">
            <a:extLst>
              <a:ext uri="{FF2B5EF4-FFF2-40B4-BE49-F238E27FC236}">
                <a16:creationId xmlns:a16="http://schemas.microsoft.com/office/drawing/2014/main" id="{25150280-02E2-686D-A130-65EBDA15EF13}"/>
              </a:ext>
            </a:extLst>
          </p:cNvPr>
          <p:cNvSpPr/>
          <p:nvPr userDrawn="1"/>
        </p:nvSpPr>
        <p:spPr>
          <a:xfrm>
            <a:off x="232651" y="3633264"/>
            <a:ext cx="11740896" cy="17897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Light" panose="020B0302020104020203" pitchFamily="34" charset="-79"/>
              <a:cs typeface="Gill Sans Light" panose="020B0302020104020203" pitchFamily="34" charset="-79"/>
            </a:endParaRPr>
          </a:p>
        </p:txBody>
      </p:sp>
      <p:pic>
        <p:nvPicPr>
          <p:cNvPr id="15" name="Picture 14" descr="A picture containing ceramic ware, porcelain&#10;&#10;Description automatically generated">
            <a:extLst>
              <a:ext uri="{FF2B5EF4-FFF2-40B4-BE49-F238E27FC236}">
                <a16:creationId xmlns:a16="http://schemas.microsoft.com/office/drawing/2014/main" id="{3DD4D68C-6665-333E-98E8-785116A05A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590193">
            <a:off x="6957396" y="5090392"/>
            <a:ext cx="856832" cy="832525"/>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7E0939A-D971-0D79-9B6D-834913C95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2979" y="3252854"/>
            <a:ext cx="1206427" cy="621355"/>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userDrawn="1">
            <p:ph type="title"/>
          </p:nvPr>
        </p:nvSpPr>
        <p:spPr>
          <a:xfrm>
            <a:off x="1153668" y="3977640"/>
            <a:ext cx="9884664" cy="731520"/>
          </a:xfrm>
        </p:spPr>
        <p:txBody>
          <a:bodyPr anchor="b">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userDrawn="1">
            <p:ph type="body" idx="1"/>
          </p:nvPr>
        </p:nvSpPr>
        <p:spPr>
          <a:xfrm>
            <a:off x="1153668" y="4700016"/>
            <a:ext cx="9884664" cy="457200"/>
          </a:xfrm>
        </p:spPr>
        <p:txBody>
          <a:bodyPr anchor="ct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70832"/>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600" y="1600200"/>
            <a:ext cx="10972800" cy="457200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251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F45E1C-47F6-0AF9-7468-BA613D681E1D}"/>
              </a:ext>
            </a:extLst>
          </p:cNvPr>
          <p:cNvSpPr/>
          <p:nvPr userDrawn="1"/>
        </p:nvSpPr>
        <p:spPr>
          <a:xfrm>
            <a:off x="0" y="1533950"/>
            <a:ext cx="12192000" cy="3790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abric&#10;&#10;Description automatically generated">
            <a:extLst>
              <a:ext uri="{FF2B5EF4-FFF2-40B4-BE49-F238E27FC236}">
                <a16:creationId xmlns:a16="http://schemas.microsoft.com/office/drawing/2014/main" id="{AB9E0D8B-7031-366D-884B-EB3FABD78C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056236" y="-1772981"/>
            <a:ext cx="2147050" cy="6039669"/>
          </a:xfrm>
          <a:prstGeom prst="rect">
            <a:avLst/>
          </a:prstGeom>
        </p:spPr>
      </p:pic>
      <p:sp>
        <p:nvSpPr>
          <p:cNvPr id="12" name="Rectangle 11">
            <a:extLst>
              <a:ext uri="{FF2B5EF4-FFF2-40B4-BE49-F238E27FC236}">
                <a16:creationId xmlns:a16="http://schemas.microsoft.com/office/drawing/2014/main" id="{1859314F-DCEF-A5A7-C5D9-F0D39AAC9FFA}"/>
              </a:ext>
            </a:extLst>
          </p:cNvPr>
          <p:cNvSpPr/>
          <p:nvPr userDrawn="1"/>
        </p:nvSpPr>
        <p:spPr>
          <a:xfrm>
            <a:off x="225552" y="1796143"/>
            <a:ext cx="11740896" cy="326571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flower, plant&#10;&#10;Description automatically generated">
            <a:extLst>
              <a:ext uri="{FF2B5EF4-FFF2-40B4-BE49-F238E27FC236}">
                <a16:creationId xmlns:a16="http://schemas.microsoft.com/office/drawing/2014/main" id="{DAAE5EB8-5B6B-6FA6-E6E7-D2F58FDFB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6307543" y="-287017"/>
            <a:ext cx="1051334" cy="3866771"/>
          </a:xfrm>
          <a:prstGeom prst="rect">
            <a:avLst/>
          </a:prstGeom>
        </p:spPr>
      </p:pic>
      <p:pic>
        <p:nvPicPr>
          <p:cNvPr id="19" name="Picture 18" descr="A picture containing mollusk, insect&#10;&#10;Description automatically generated">
            <a:extLst>
              <a:ext uri="{FF2B5EF4-FFF2-40B4-BE49-F238E27FC236}">
                <a16:creationId xmlns:a16="http://schemas.microsoft.com/office/drawing/2014/main" id="{BB1368FF-AA1B-4423-30B1-BE082E6F19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92222" y="4923380"/>
            <a:ext cx="1207554" cy="354511"/>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743456" y="2404872"/>
            <a:ext cx="8705088" cy="2002536"/>
          </a:xfrm>
        </p:spPr>
        <p:txBody>
          <a:bodyPr anchor="t">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743454" y="3964517"/>
            <a:ext cx="8705089" cy="457200"/>
          </a:xfrm>
        </p:spPr>
        <p:txBody>
          <a:bodyPr anchor="ct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Text Placeholder 24">
            <a:extLst>
              <a:ext uri="{FF2B5EF4-FFF2-40B4-BE49-F238E27FC236}">
                <a16:creationId xmlns:a16="http://schemas.microsoft.com/office/drawing/2014/main" id="{F5E2B84E-B4F2-ED93-8084-ECFC3B9C380F}"/>
              </a:ext>
            </a:extLst>
          </p:cNvPr>
          <p:cNvSpPr>
            <a:spLocks noGrp="1"/>
          </p:cNvSpPr>
          <p:nvPr>
            <p:ph type="body" sz="quarter" idx="11" hasCustomPrompt="1"/>
          </p:nvPr>
        </p:nvSpPr>
        <p:spPr>
          <a:xfrm>
            <a:off x="10149667" y="3189069"/>
            <a:ext cx="945473" cy="1936750"/>
          </a:xfrm>
        </p:spPr>
        <p:txBody>
          <a:bodyPr>
            <a:noAutofit/>
          </a:bodyPr>
          <a:lstStyle>
            <a:lvl1pPr marL="0" indent="0">
              <a:buNone/>
              <a:defRPr sz="14000" b="1">
                <a:solidFill>
                  <a:schemeClr val="tx2"/>
                </a:solidFill>
                <a:latin typeface="+mj-lt"/>
              </a:defRPr>
            </a:lvl1pPr>
          </a:lstStyle>
          <a:p>
            <a:pPr lvl="0"/>
            <a:r>
              <a:rPr lang="en-US" dirty="0"/>
              <a:t>”</a:t>
            </a:r>
          </a:p>
        </p:txBody>
      </p:sp>
      <p:sp>
        <p:nvSpPr>
          <p:cNvPr id="28" name="Text Placeholder 24">
            <a:extLst>
              <a:ext uri="{FF2B5EF4-FFF2-40B4-BE49-F238E27FC236}">
                <a16:creationId xmlns:a16="http://schemas.microsoft.com/office/drawing/2014/main" id="{FDD82133-EB75-7E07-A9CE-730CB7F6CD34}"/>
              </a:ext>
            </a:extLst>
          </p:cNvPr>
          <p:cNvSpPr>
            <a:spLocks noGrp="1"/>
          </p:cNvSpPr>
          <p:nvPr>
            <p:ph type="body" sz="quarter" idx="10" hasCustomPrompt="1"/>
          </p:nvPr>
        </p:nvSpPr>
        <p:spPr>
          <a:xfrm>
            <a:off x="1033184" y="2136567"/>
            <a:ext cx="941832" cy="1936750"/>
          </a:xfrm>
        </p:spPr>
        <p:txBody>
          <a:bodyPr>
            <a:noAutofit/>
          </a:bodyPr>
          <a:lstStyle>
            <a:lvl1pPr marL="0" indent="0">
              <a:buNone/>
              <a:defRPr sz="14000" b="1">
                <a:solidFill>
                  <a:schemeClr val="tx2"/>
                </a:solidFill>
                <a:latin typeface="+mj-lt"/>
              </a:defRPr>
            </a:lvl1pPr>
          </a:lstStyle>
          <a:p>
            <a:pPr lvl="0"/>
            <a:r>
              <a:rPr lang="en-US" dirty="0"/>
              <a:t>“</a:t>
            </a:r>
          </a:p>
        </p:txBody>
      </p:sp>
    </p:spTree>
    <p:extLst>
      <p:ext uri="{BB962C8B-B14F-4D97-AF65-F5344CB8AC3E}">
        <p14:creationId xmlns:p14="http://schemas.microsoft.com/office/powerpoint/2010/main" val="317870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dirty="0"/>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dirty="0"/>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dirty="0"/>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dirty="0"/>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1968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681364" y="1658061"/>
            <a:ext cx="1160392" cy="1161288"/>
          </a:xfrm>
        </p:spPr>
        <p:txBody>
          <a:bodyPr anchor="ctr">
            <a:normAutofit/>
          </a:bodyPr>
          <a:lstStyle>
            <a:lvl1pPr marL="0" indent="0" algn="ctr">
              <a:buNone/>
              <a:defRPr sz="1800"/>
            </a:lvl1pPr>
          </a:lstStyle>
          <a:p>
            <a:r>
              <a:rPr lang="en-US" dirty="0"/>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106424"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106424"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6" name="Picture Placeholder 17">
            <a:extLst>
              <a:ext uri="{FF2B5EF4-FFF2-40B4-BE49-F238E27FC236}">
                <a16:creationId xmlns:a16="http://schemas.microsoft.com/office/drawing/2014/main" id="{B23EF08B-7D0C-7D96-413D-71C22E3F74D0}"/>
              </a:ext>
            </a:extLst>
          </p:cNvPr>
          <p:cNvSpPr>
            <a:spLocks noGrp="1" noChangeAspect="1"/>
          </p:cNvSpPr>
          <p:nvPr>
            <p:ph type="pic" sz="quarter" idx="26"/>
          </p:nvPr>
        </p:nvSpPr>
        <p:spPr>
          <a:xfrm>
            <a:off x="1681364" y="3818492"/>
            <a:ext cx="1160392" cy="1161288"/>
          </a:xfrm>
        </p:spPr>
        <p:txBody>
          <a:bodyPr anchor="ctr">
            <a:normAutofit/>
          </a:bodyPr>
          <a:lstStyle>
            <a:lvl1pPr marL="0" indent="0" algn="ctr">
              <a:buNone/>
              <a:defRPr sz="1800"/>
            </a:lvl1pPr>
          </a:lstStyle>
          <a:p>
            <a:r>
              <a:rPr lang="en-US" dirty="0"/>
              <a:t>Click icon to add picture</a:t>
            </a:r>
          </a:p>
        </p:txBody>
      </p:sp>
      <p:sp>
        <p:nvSpPr>
          <p:cNvPr id="45" name="Text Placeholder 19">
            <a:extLst>
              <a:ext uri="{FF2B5EF4-FFF2-40B4-BE49-F238E27FC236}">
                <a16:creationId xmlns:a16="http://schemas.microsoft.com/office/drawing/2014/main" id="{A6866782-6675-4F37-E5D2-68CB0191C1A7}"/>
              </a:ext>
            </a:extLst>
          </p:cNvPr>
          <p:cNvSpPr>
            <a:spLocks noGrp="1"/>
          </p:cNvSpPr>
          <p:nvPr>
            <p:ph type="body" sz="quarter" idx="25"/>
          </p:nvPr>
        </p:nvSpPr>
        <p:spPr>
          <a:xfrm>
            <a:off x="1106424"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4" name="Text Placeholder 19">
            <a:extLst>
              <a:ext uri="{FF2B5EF4-FFF2-40B4-BE49-F238E27FC236}">
                <a16:creationId xmlns:a16="http://schemas.microsoft.com/office/drawing/2014/main" id="{9F53AB27-DDFA-AA5D-8253-546C9BBA9CE7}"/>
              </a:ext>
            </a:extLst>
          </p:cNvPr>
          <p:cNvSpPr>
            <a:spLocks noGrp="1"/>
          </p:cNvSpPr>
          <p:nvPr>
            <p:ph type="body" sz="quarter" idx="24"/>
          </p:nvPr>
        </p:nvSpPr>
        <p:spPr>
          <a:xfrm>
            <a:off x="1106424"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4226754" y="1658061"/>
            <a:ext cx="1160392" cy="1161288"/>
          </a:xfrm>
        </p:spPr>
        <p:txBody>
          <a:bodyPr anchor="ctr">
            <a:normAutofit/>
          </a:bodyPr>
          <a:lstStyle>
            <a:lvl1pPr marL="0" indent="0" algn="ctr">
              <a:buNone/>
              <a:defRPr sz="1800"/>
            </a:lvl1pPr>
          </a:lstStyle>
          <a:p>
            <a:r>
              <a:rPr lang="en-US" dirty="0"/>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639312"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639312"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6" name="Picture Placeholder 17">
            <a:extLst>
              <a:ext uri="{FF2B5EF4-FFF2-40B4-BE49-F238E27FC236}">
                <a16:creationId xmlns:a16="http://schemas.microsoft.com/office/drawing/2014/main" id="{DD9CE7E9-3BC2-0321-457B-61D363708B38}"/>
              </a:ext>
            </a:extLst>
          </p:cNvPr>
          <p:cNvSpPr>
            <a:spLocks noGrp="1" noChangeAspect="1"/>
          </p:cNvSpPr>
          <p:nvPr>
            <p:ph type="pic" sz="quarter" idx="29"/>
          </p:nvPr>
        </p:nvSpPr>
        <p:spPr>
          <a:xfrm>
            <a:off x="4226754" y="3818492"/>
            <a:ext cx="1160392" cy="1161288"/>
          </a:xfrm>
        </p:spPr>
        <p:txBody>
          <a:bodyPr anchor="ctr">
            <a:normAutofit/>
          </a:bodyPr>
          <a:lstStyle>
            <a:lvl1pPr marL="0" indent="0" algn="ctr">
              <a:buNone/>
              <a:defRPr sz="1800"/>
            </a:lvl1pPr>
          </a:lstStyle>
          <a:p>
            <a:r>
              <a:rPr lang="en-US" dirty="0"/>
              <a:t>Click icon to add picture</a:t>
            </a:r>
          </a:p>
        </p:txBody>
      </p:sp>
      <p:sp>
        <p:nvSpPr>
          <p:cNvPr id="23" name="Text Placeholder 19">
            <a:extLst>
              <a:ext uri="{FF2B5EF4-FFF2-40B4-BE49-F238E27FC236}">
                <a16:creationId xmlns:a16="http://schemas.microsoft.com/office/drawing/2014/main" id="{70DD1941-A469-A457-B987-E0E2C300A8AE}"/>
              </a:ext>
            </a:extLst>
          </p:cNvPr>
          <p:cNvSpPr>
            <a:spLocks noGrp="1"/>
          </p:cNvSpPr>
          <p:nvPr>
            <p:ph type="body" sz="quarter" idx="31"/>
          </p:nvPr>
        </p:nvSpPr>
        <p:spPr>
          <a:xfrm>
            <a:off x="3639312"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18" name="Text Placeholder 19">
            <a:extLst>
              <a:ext uri="{FF2B5EF4-FFF2-40B4-BE49-F238E27FC236}">
                <a16:creationId xmlns:a16="http://schemas.microsoft.com/office/drawing/2014/main" id="{D6B84B7D-A7EC-6FE1-9925-F78AF0DE230F}"/>
              </a:ext>
            </a:extLst>
          </p:cNvPr>
          <p:cNvSpPr>
            <a:spLocks noGrp="1"/>
          </p:cNvSpPr>
          <p:nvPr>
            <p:ph type="body" sz="quarter" idx="30"/>
          </p:nvPr>
        </p:nvSpPr>
        <p:spPr>
          <a:xfrm>
            <a:off x="3639312"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772144" y="1658061"/>
            <a:ext cx="1160392" cy="1161288"/>
          </a:xfrm>
        </p:spPr>
        <p:txBody>
          <a:bodyPr anchor="ctr">
            <a:normAutofit/>
          </a:bodyPr>
          <a:lstStyle>
            <a:lvl1pPr marL="0" indent="0" algn="ctr">
              <a:buNone/>
              <a:defRPr sz="1800"/>
            </a:lvl1pPr>
          </a:lstStyle>
          <a:p>
            <a:r>
              <a:rPr lang="en-US" dirty="0"/>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172200"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172200"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4" name="Picture Placeholder 17">
            <a:extLst>
              <a:ext uri="{FF2B5EF4-FFF2-40B4-BE49-F238E27FC236}">
                <a16:creationId xmlns:a16="http://schemas.microsoft.com/office/drawing/2014/main" id="{AA1AC2FE-336D-4E7F-2C86-6A8C29BA8F90}"/>
              </a:ext>
            </a:extLst>
          </p:cNvPr>
          <p:cNvSpPr>
            <a:spLocks noGrp="1" noChangeAspect="1"/>
          </p:cNvSpPr>
          <p:nvPr>
            <p:ph type="pic" sz="quarter" idx="28"/>
          </p:nvPr>
        </p:nvSpPr>
        <p:spPr>
          <a:xfrm>
            <a:off x="6772144" y="3818492"/>
            <a:ext cx="1160392" cy="1161288"/>
          </a:xfrm>
        </p:spPr>
        <p:txBody>
          <a:bodyPr anchor="ctr">
            <a:normAutofit/>
          </a:bodyPr>
          <a:lstStyle>
            <a:lvl1pPr marL="0" indent="0" algn="ctr">
              <a:buNone/>
              <a:defRPr sz="1800"/>
            </a:lvl1pPr>
          </a:lstStyle>
          <a:p>
            <a:r>
              <a:rPr lang="en-US" dirty="0"/>
              <a:t>Click icon to add picture</a:t>
            </a:r>
          </a:p>
        </p:txBody>
      </p:sp>
      <p:sp>
        <p:nvSpPr>
          <p:cNvPr id="27" name="Text Placeholder 19">
            <a:extLst>
              <a:ext uri="{FF2B5EF4-FFF2-40B4-BE49-F238E27FC236}">
                <a16:creationId xmlns:a16="http://schemas.microsoft.com/office/drawing/2014/main" id="{FA370BF1-09EC-DBE1-5118-8A92A0F90BC4}"/>
              </a:ext>
            </a:extLst>
          </p:cNvPr>
          <p:cNvSpPr>
            <a:spLocks noGrp="1"/>
          </p:cNvSpPr>
          <p:nvPr>
            <p:ph type="body" sz="quarter" idx="33"/>
          </p:nvPr>
        </p:nvSpPr>
        <p:spPr>
          <a:xfrm>
            <a:off x="6172200"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5" name="Text Placeholder 19">
            <a:extLst>
              <a:ext uri="{FF2B5EF4-FFF2-40B4-BE49-F238E27FC236}">
                <a16:creationId xmlns:a16="http://schemas.microsoft.com/office/drawing/2014/main" id="{5089D72C-E865-F5D3-CB1E-050AEF684453}"/>
              </a:ext>
            </a:extLst>
          </p:cNvPr>
          <p:cNvSpPr>
            <a:spLocks noGrp="1"/>
          </p:cNvSpPr>
          <p:nvPr>
            <p:ph type="body" sz="quarter" idx="32"/>
          </p:nvPr>
        </p:nvSpPr>
        <p:spPr>
          <a:xfrm>
            <a:off x="6172200"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9317533" y="1658061"/>
            <a:ext cx="1160392" cy="1161288"/>
          </a:xfrm>
        </p:spPr>
        <p:txBody>
          <a:bodyPr anchor="ctr">
            <a:normAutofit/>
          </a:bodyPr>
          <a:lstStyle>
            <a:lvl1pPr marL="0" indent="0" algn="ctr">
              <a:buNone/>
              <a:defRPr sz="1800"/>
            </a:lvl1pPr>
          </a:lstStyle>
          <a:p>
            <a:r>
              <a:rPr lang="en-US" dirty="0"/>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705088"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705088"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7" name="Picture Placeholder 17">
            <a:extLst>
              <a:ext uri="{FF2B5EF4-FFF2-40B4-BE49-F238E27FC236}">
                <a16:creationId xmlns:a16="http://schemas.microsoft.com/office/drawing/2014/main" id="{4F7ECA98-24CD-8CC5-A3EC-BFF5E9B11748}"/>
              </a:ext>
            </a:extLst>
          </p:cNvPr>
          <p:cNvSpPr>
            <a:spLocks noGrp="1" noChangeAspect="1"/>
          </p:cNvSpPr>
          <p:nvPr>
            <p:ph type="pic" sz="quarter" idx="27"/>
          </p:nvPr>
        </p:nvSpPr>
        <p:spPr>
          <a:xfrm>
            <a:off x="9317533" y="3818492"/>
            <a:ext cx="1160392" cy="1161288"/>
          </a:xfrm>
        </p:spPr>
        <p:txBody>
          <a:bodyPr anchor="ctr">
            <a:normAutofit/>
          </a:bodyPr>
          <a:lstStyle>
            <a:lvl1pPr marL="0" indent="0" algn="ctr">
              <a:buNone/>
              <a:defRPr sz="1800"/>
            </a:lvl1pPr>
          </a:lstStyle>
          <a:p>
            <a:r>
              <a:rPr lang="en-US" dirty="0"/>
              <a:t>Click icon to add picture</a:t>
            </a:r>
          </a:p>
        </p:txBody>
      </p:sp>
      <p:sp>
        <p:nvSpPr>
          <p:cNvPr id="42" name="Text Placeholder 19">
            <a:extLst>
              <a:ext uri="{FF2B5EF4-FFF2-40B4-BE49-F238E27FC236}">
                <a16:creationId xmlns:a16="http://schemas.microsoft.com/office/drawing/2014/main" id="{46CBECF2-D93E-3DF9-064C-CB4A3262B691}"/>
              </a:ext>
            </a:extLst>
          </p:cNvPr>
          <p:cNvSpPr>
            <a:spLocks noGrp="1"/>
          </p:cNvSpPr>
          <p:nvPr>
            <p:ph type="body" sz="quarter" idx="35"/>
          </p:nvPr>
        </p:nvSpPr>
        <p:spPr>
          <a:xfrm>
            <a:off x="8705088"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1" name="Text Placeholder 19">
            <a:extLst>
              <a:ext uri="{FF2B5EF4-FFF2-40B4-BE49-F238E27FC236}">
                <a16:creationId xmlns:a16="http://schemas.microsoft.com/office/drawing/2014/main" id="{71E06E16-A083-B853-8155-7FF97AD1DE8F}"/>
              </a:ext>
            </a:extLst>
          </p:cNvPr>
          <p:cNvSpPr>
            <a:spLocks noGrp="1"/>
          </p:cNvSpPr>
          <p:nvPr>
            <p:ph type="body" sz="quarter" idx="34"/>
          </p:nvPr>
        </p:nvSpPr>
        <p:spPr>
          <a:xfrm>
            <a:off x="8705088"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2232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B05881-FB11-43E8-CCDD-8C12CDB4FE47}"/>
              </a:ext>
            </a:extLst>
          </p:cNvPr>
          <p:cNvSpPr/>
          <p:nvPr userDrawn="1"/>
        </p:nvSpPr>
        <p:spPr>
          <a:xfrm>
            <a:off x="838199" y="196052"/>
            <a:ext cx="10515601" cy="168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fabric&#10;&#10;Description automatically generated">
            <a:extLst>
              <a:ext uri="{FF2B5EF4-FFF2-40B4-BE49-F238E27FC236}">
                <a16:creationId xmlns:a16="http://schemas.microsoft.com/office/drawing/2014/main" id="{A4941BBB-13FC-2ACE-1A50-C0F465531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14950" y="-64113"/>
            <a:ext cx="1562100" cy="4394200"/>
          </a:xfrm>
          <a:prstGeom prst="rect">
            <a:avLst/>
          </a:prstGeom>
        </p:spPr>
      </p:pic>
      <p:sp>
        <p:nvSpPr>
          <p:cNvPr id="11" name="Rectangle 10">
            <a:extLst>
              <a:ext uri="{FF2B5EF4-FFF2-40B4-BE49-F238E27FC236}">
                <a16:creationId xmlns:a16="http://schemas.microsoft.com/office/drawing/2014/main" id="{D8BE9E36-E9D5-3FA6-EE22-A6E5CE13C462}"/>
              </a:ext>
            </a:extLst>
          </p:cNvPr>
          <p:cNvSpPr/>
          <p:nvPr userDrawn="1"/>
        </p:nvSpPr>
        <p:spPr>
          <a:xfrm>
            <a:off x="995423"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flower, plant&#10;&#10;Description automatically generated">
            <a:extLst>
              <a:ext uri="{FF2B5EF4-FFF2-40B4-BE49-F238E27FC236}">
                <a16:creationId xmlns:a16="http://schemas.microsoft.com/office/drawing/2014/main" id="{479E4054-0885-457B-35B3-A9B26ED936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4869421" y="459092"/>
            <a:ext cx="749300" cy="27559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484632"/>
            <a:ext cx="10515600" cy="1133856"/>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2990088"/>
            <a:ext cx="10515600" cy="347472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C6C79F3B-6B68-BA3C-6CBE-C26E339E450E}"/>
              </a:ext>
            </a:extLst>
          </p:cNvPr>
          <p:cNvSpPr>
            <a:spLocks noGrp="1"/>
          </p:cNvSpPr>
          <p:nvPr>
            <p:ph type="ftr" sz="quarter" idx="10"/>
          </p:nvPr>
        </p:nvSpPr>
        <p:spPr/>
        <p:txBody>
          <a:bodyPr/>
          <a:lstStyle/>
          <a:p>
            <a:r>
              <a:rPr lang="en-US" dirty="0"/>
              <a:t>Presentation title</a:t>
            </a:r>
          </a:p>
        </p:txBody>
      </p:sp>
      <p:sp>
        <p:nvSpPr>
          <p:cNvPr id="15" name="Slide Number Placeholder 14">
            <a:extLst>
              <a:ext uri="{FF2B5EF4-FFF2-40B4-BE49-F238E27FC236}">
                <a16:creationId xmlns:a16="http://schemas.microsoft.com/office/drawing/2014/main" id="{9D503431-982D-5D35-88BF-09474F76D65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79104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68407D-A1C4-B842-0C34-B2DE8AD312D3}"/>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A1AE7FB-DFC0-DCDA-47AD-6ED81A6427FA}"/>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7A4DFCBA-879E-D6C9-9F81-B4F922542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2" name="Title 1">
            <a:extLst>
              <a:ext uri="{FF2B5EF4-FFF2-40B4-BE49-F238E27FC236}">
                <a16:creationId xmlns:a16="http://schemas.microsoft.com/office/drawing/2014/main" id="{B8562BF3-1BFC-6948-02E0-8A1C121C387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E158D7F8-0920-52BA-580D-07249122876C}"/>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9E6611EB-89A4-4C55-4032-4D0C418398DB}"/>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Content Placeholder 11">
            <a:extLst>
              <a:ext uri="{FF2B5EF4-FFF2-40B4-BE49-F238E27FC236}">
                <a16:creationId xmlns:a16="http://schemas.microsoft.com/office/drawing/2014/main" id="{C6963F99-41C3-5ED4-AAD8-B904145CC7EA}"/>
              </a:ext>
            </a:extLst>
          </p:cNvPr>
          <p:cNvSpPr>
            <a:spLocks noGrp="1"/>
          </p:cNvSpPr>
          <p:nvPr>
            <p:ph sz="quarter" idx="12"/>
          </p:nvPr>
        </p:nvSpPr>
        <p:spPr>
          <a:xfrm>
            <a:off x="975360" y="2615184"/>
            <a:ext cx="10241280" cy="3319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03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2F7EB7A-F5B6-E308-68EE-3065E2B039A6}"/>
              </a:ext>
            </a:extLst>
          </p:cNvPr>
          <p:cNvSpPr/>
          <p:nvPr userDrawn="1"/>
        </p:nvSpPr>
        <p:spPr>
          <a:xfrm>
            <a:off x="0" y="0"/>
            <a:ext cx="4873752"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A close-up of a tree&#10;&#10;Description automatically generated with medium confidence">
            <a:extLst>
              <a:ext uri="{FF2B5EF4-FFF2-40B4-BE49-F238E27FC236}">
                <a16:creationId xmlns:a16="http://schemas.microsoft.com/office/drawing/2014/main" id="{FED57607-56F6-9FD5-F0A8-DE0BCFE89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866459" flipH="1">
            <a:off x="2282032" y="1589693"/>
            <a:ext cx="970220" cy="22361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91072" y="978408"/>
            <a:ext cx="4974336"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29" name="Text Placeholder 2">
            <a:extLst>
              <a:ext uri="{FF2B5EF4-FFF2-40B4-BE49-F238E27FC236}">
                <a16:creationId xmlns:a16="http://schemas.microsoft.com/office/drawing/2014/main" id="{DEF26CDF-94D4-BA22-7D14-8D3289040C90}"/>
              </a:ext>
            </a:extLst>
          </p:cNvPr>
          <p:cNvSpPr>
            <a:spLocks noGrp="1"/>
          </p:cNvSpPr>
          <p:nvPr>
            <p:ph type="body" idx="1"/>
          </p:nvPr>
        </p:nvSpPr>
        <p:spPr>
          <a:xfrm>
            <a:off x="6291072" y="2322576"/>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3">
            <a:extLst>
              <a:ext uri="{FF2B5EF4-FFF2-40B4-BE49-F238E27FC236}">
                <a16:creationId xmlns:a16="http://schemas.microsoft.com/office/drawing/2014/main" id="{0017BF0C-B2B7-932F-A9AE-5BFAE4AB5C4D}"/>
              </a:ext>
            </a:extLst>
          </p:cNvPr>
          <p:cNvSpPr>
            <a:spLocks noGrp="1"/>
          </p:cNvSpPr>
          <p:nvPr>
            <p:ph sz="half" idx="2"/>
          </p:nvPr>
        </p:nvSpPr>
        <p:spPr>
          <a:xfrm>
            <a:off x="6289612" y="2770632"/>
            <a:ext cx="5065776" cy="1554480"/>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4">
            <a:extLst>
              <a:ext uri="{FF2B5EF4-FFF2-40B4-BE49-F238E27FC236}">
                <a16:creationId xmlns:a16="http://schemas.microsoft.com/office/drawing/2014/main" id="{DEAB8B47-DF86-7C9F-F027-2D4D22B2EA50}"/>
              </a:ext>
            </a:extLst>
          </p:cNvPr>
          <p:cNvSpPr>
            <a:spLocks noGrp="1"/>
          </p:cNvSpPr>
          <p:nvPr>
            <p:ph type="body" sz="quarter" idx="3"/>
          </p:nvPr>
        </p:nvSpPr>
        <p:spPr>
          <a:xfrm>
            <a:off x="6289612" y="4361688"/>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289612" y="4791456"/>
            <a:ext cx="5065776" cy="1408176"/>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8" name="Picture 37" descr="A group of flowers&#10;&#10;Description automatically generated with low confidence">
            <a:extLst>
              <a:ext uri="{FF2B5EF4-FFF2-40B4-BE49-F238E27FC236}">
                <a16:creationId xmlns:a16="http://schemas.microsoft.com/office/drawing/2014/main" id="{5B08C513-7071-2499-7E9D-CFD5A027C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19083" y="2260473"/>
            <a:ext cx="1245309" cy="2314810"/>
          </a:xfrm>
          <a:prstGeom prst="rect">
            <a:avLst/>
          </a:prstGeom>
        </p:spPr>
      </p:pic>
      <p:sp>
        <p:nvSpPr>
          <p:cNvPr id="34" name="Text Placeholder 33">
            <a:extLst>
              <a:ext uri="{FF2B5EF4-FFF2-40B4-BE49-F238E27FC236}">
                <a16:creationId xmlns:a16="http://schemas.microsoft.com/office/drawing/2014/main" id="{BD46E6E9-39FE-B605-0786-F7F7E656F9B0}"/>
              </a:ext>
            </a:extLst>
          </p:cNvPr>
          <p:cNvSpPr>
            <a:spLocks noGrp="1"/>
          </p:cNvSpPr>
          <p:nvPr>
            <p:ph type="body" sz="quarter" idx="13" hasCustomPrompt="1"/>
          </p:nvPr>
        </p:nvSpPr>
        <p:spPr>
          <a:xfrm>
            <a:off x="466344"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chemeClr val="tx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8546F5-5752-9595-980A-9978EC65B179}"/>
              </a:ext>
            </a:extLst>
          </p:cNvPr>
          <p:cNvSpPr/>
          <p:nvPr userDrawn="1"/>
        </p:nvSpPr>
        <p:spPr>
          <a:xfrm>
            <a:off x="491679" y="319214"/>
            <a:ext cx="11208641" cy="5857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788B1DFD-B7E9-D65B-0A47-8D442617B0D0}"/>
              </a:ext>
            </a:extLst>
          </p:cNvPr>
          <p:cNvCxnSpPr>
            <a:cxnSpLocks/>
          </p:cNvCxnSpPr>
          <p:nvPr userDrawn="1"/>
        </p:nvCxnSpPr>
        <p:spPr>
          <a:xfrm>
            <a:off x="837235" y="1767119"/>
            <a:ext cx="1051656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mollusk, insect&#10;&#10;Description automatically generated">
            <a:extLst>
              <a:ext uri="{FF2B5EF4-FFF2-40B4-BE49-F238E27FC236}">
                <a16:creationId xmlns:a16="http://schemas.microsoft.com/office/drawing/2014/main" id="{4190CCC3-E5E8-9E96-318B-F3F62E232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5658" y="1631192"/>
            <a:ext cx="1207554" cy="354511"/>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124712"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124712" y="2629116"/>
            <a:ext cx="3200400" cy="3320861"/>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98848"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98848"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15" name="Text Placeholder 4">
            <a:extLst>
              <a:ext uri="{FF2B5EF4-FFF2-40B4-BE49-F238E27FC236}">
                <a16:creationId xmlns:a16="http://schemas.microsoft.com/office/drawing/2014/main" id="{F270D939-D128-D431-82CE-9C15D5A7AA9A}"/>
              </a:ext>
            </a:extLst>
          </p:cNvPr>
          <p:cNvSpPr>
            <a:spLocks noGrp="1"/>
          </p:cNvSpPr>
          <p:nvPr>
            <p:ph type="body" sz="quarter" idx="13"/>
          </p:nvPr>
        </p:nvSpPr>
        <p:spPr>
          <a:xfrm>
            <a:off x="7909560"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4AAE69C6-BB37-BC70-8424-BC928D19C91A}"/>
              </a:ext>
            </a:extLst>
          </p:cNvPr>
          <p:cNvSpPr>
            <a:spLocks noGrp="1"/>
          </p:cNvSpPr>
          <p:nvPr>
            <p:ph sz="quarter" idx="14"/>
          </p:nvPr>
        </p:nvSpPr>
        <p:spPr>
          <a:xfrm>
            <a:off x="7909560"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990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descr="A picture containing fabric&#10;&#10;Description automatically generated">
            <a:extLst>
              <a:ext uri="{FF2B5EF4-FFF2-40B4-BE49-F238E27FC236}">
                <a16:creationId xmlns:a16="http://schemas.microsoft.com/office/drawing/2014/main" id="{E0606CB6-3E28-F128-51B5-3786D74048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8" name="Rectangle 17">
            <a:extLst>
              <a:ext uri="{FF2B5EF4-FFF2-40B4-BE49-F238E27FC236}">
                <a16:creationId xmlns:a16="http://schemas.microsoft.com/office/drawing/2014/main" id="{E64BBC1B-7DD9-DA00-15CC-B446DA472005}"/>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lower, plant&#10;&#10;Description automatically generated">
            <a:extLst>
              <a:ext uri="{FF2B5EF4-FFF2-40B4-BE49-F238E27FC236}">
                <a16:creationId xmlns:a16="http://schemas.microsoft.com/office/drawing/2014/main" id="{C88A03B2-8C41-A023-CB90-5F79A1F01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pic>
        <p:nvPicPr>
          <p:cNvPr id="10" name="Picture 9" descr="A close-up of a flower&#10;&#10;Description automatically generated with low confidence">
            <a:extLst>
              <a:ext uri="{FF2B5EF4-FFF2-40B4-BE49-F238E27FC236}">
                <a16:creationId xmlns:a16="http://schemas.microsoft.com/office/drawing/2014/main" id="{9EA6110C-517A-C447-DB03-9A264F112F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9809" y="1695833"/>
            <a:ext cx="1155700" cy="4318000"/>
          </a:xfrm>
          <a:prstGeom prst="rect">
            <a:avLst/>
          </a:prstGeom>
        </p:spPr>
      </p:pic>
      <p:pic>
        <p:nvPicPr>
          <p:cNvPr id="12" name="Picture 11" descr="A close-up of a flower&#10;&#10;Description automatically generated with low confidence">
            <a:extLst>
              <a:ext uri="{FF2B5EF4-FFF2-40B4-BE49-F238E27FC236}">
                <a16:creationId xmlns:a16="http://schemas.microsoft.com/office/drawing/2014/main" id="{DC4249CD-2B45-A435-5B21-CFA7042138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6749" y="381916"/>
            <a:ext cx="1155700" cy="4318000"/>
          </a:xfrm>
          <a:prstGeom prst="rect">
            <a:avLst/>
          </a:prstGeom>
        </p:spPr>
      </p:pic>
      <p:sp>
        <p:nvSpPr>
          <p:cNvPr id="14" name="Rectangle 13">
            <a:extLst>
              <a:ext uri="{FF2B5EF4-FFF2-40B4-BE49-F238E27FC236}">
                <a16:creationId xmlns:a16="http://schemas.microsoft.com/office/drawing/2014/main" id="{7A7568A0-F819-551E-4780-20A651246990}"/>
              </a:ext>
            </a:extLst>
          </p:cNvPr>
          <p:cNvSpPr/>
          <p:nvPr userDrawn="1"/>
        </p:nvSpPr>
        <p:spPr>
          <a:xfrm>
            <a:off x="1024128" y="2162946"/>
            <a:ext cx="3794760" cy="2536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11D903-56F9-B09B-0443-A76786804823}"/>
              </a:ext>
            </a:extLst>
          </p:cNvPr>
          <p:cNvSpPr/>
          <p:nvPr userDrawn="1"/>
        </p:nvSpPr>
        <p:spPr>
          <a:xfrm>
            <a:off x="1131655" y="2264499"/>
            <a:ext cx="3585549" cy="233542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D91551-9B41-0ACF-0BE6-9D174E6957FD}"/>
              </a:ext>
            </a:extLst>
          </p:cNvPr>
          <p:cNvSpPr>
            <a:spLocks noGrp="1"/>
          </p:cNvSpPr>
          <p:nvPr>
            <p:ph type="title"/>
          </p:nvPr>
        </p:nvSpPr>
        <p:spPr>
          <a:xfrm>
            <a:off x="1472184" y="2889504"/>
            <a:ext cx="2852928" cy="1088136"/>
          </a:xfrm>
        </p:spPr>
        <p:txBody>
          <a:bodyPr/>
          <a:lstStyle>
            <a:lvl1pPr algn="ctr">
              <a:defRPr/>
            </a:lvl1pPr>
          </a:lstStyle>
          <a:p>
            <a:r>
              <a:rPr lang="en-US"/>
              <a:t>Click to edit Master title style</a:t>
            </a:r>
          </a:p>
        </p:txBody>
      </p:sp>
      <p:sp>
        <p:nvSpPr>
          <p:cNvPr id="19" name="Content Placeholder 2">
            <a:extLst>
              <a:ext uri="{FF2B5EF4-FFF2-40B4-BE49-F238E27FC236}">
                <a16:creationId xmlns:a16="http://schemas.microsoft.com/office/drawing/2014/main" id="{545D3FB1-678F-0A9A-CCB6-435CE57DA0F6}"/>
              </a:ext>
            </a:extLst>
          </p:cNvPr>
          <p:cNvSpPr>
            <a:spLocks noGrp="1"/>
          </p:cNvSpPr>
          <p:nvPr>
            <p:ph idx="1"/>
          </p:nvPr>
        </p:nvSpPr>
        <p:spPr>
          <a:xfrm>
            <a:off x="8211312" y="2011680"/>
            <a:ext cx="2999232" cy="2843784"/>
          </a:xfrm>
        </p:spPr>
        <p:txBody>
          <a:bodyPr anchor="ctr">
            <a:normAutofit/>
          </a:bodyPr>
          <a:lstStyle>
            <a:lvl1pPr marL="0" indent="0" algn="l">
              <a:lnSpc>
                <a:spcPct val="150000"/>
              </a:lnSpc>
              <a:buNone/>
              <a:defRPr sz="2400">
                <a:latin typeface="Gill Sans Nova Light" panose="020F0302020204030204" pitchFamily="34" charset="0"/>
                <a:cs typeface="Gill Sans Nova Light" panose="020F0302020204030204" pitchFamily="34" charset="0"/>
              </a:defRPr>
            </a:lvl1pPr>
            <a:lvl2pPr algn="l">
              <a:lnSpc>
                <a:spcPct val="150000"/>
              </a:lnSpc>
              <a:defRPr sz="20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82466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Title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119B248-9F11-0A11-E6AF-776D371E14A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mollusk, insect&#10;&#10;Description automatically generated">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Title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2286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208008" y="6356350"/>
            <a:ext cx="274320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9" r:id="rId3"/>
    <p:sldLayoutId id="2147483651" r:id="rId4"/>
    <p:sldLayoutId id="2147483650" r:id="rId5"/>
    <p:sldLayoutId id="2147483663" r:id="rId6"/>
    <p:sldLayoutId id="2147483665" r:id="rId7"/>
    <p:sldLayoutId id="2147483660" r:id="rId8"/>
    <p:sldLayoutId id="2147483661" r:id="rId9"/>
    <p:sldLayoutId id="2147483662" r:id="rId10"/>
    <p:sldLayoutId id="2147483666" r:id="rId11"/>
    <p:sldLayoutId id="2147483653" r:id="rId12"/>
    <p:sldLayoutId id="2147483664" r:id="rId13"/>
    <p:sldLayoutId id="2147483667"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73292A"/>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73292A"/>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73292A"/>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9.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180B-35BA-C28E-820F-59C84FBDD99A}"/>
              </a:ext>
            </a:extLst>
          </p:cNvPr>
          <p:cNvSpPr>
            <a:spLocks noGrp="1"/>
          </p:cNvSpPr>
          <p:nvPr>
            <p:ph type="ctrTitle"/>
          </p:nvPr>
        </p:nvSpPr>
        <p:spPr/>
        <p:txBody>
          <a:bodyPr/>
          <a:lstStyle/>
          <a:p>
            <a:r>
              <a:rPr lang="en-US" sz="4400" b="1" dirty="0">
                <a:latin typeface="Calibri" panose="020F0502020204030204" pitchFamily="34" charset="0"/>
                <a:cs typeface="Calibri" panose="020F0502020204030204" pitchFamily="34" charset="0"/>
              </a:rPr>
              <a:t>SNJM Expansion</a:t>
            </a:r>
          </a:p>
        </p:txBody>
      </p:sp>
      <p:sp>
        <p:nvSpPr>
          <p:cNvPr id="3" name="Subtitle 2">
            <a:extLst>
              <a:ext uri="{FF2B5EF4-FFF2-40B4-BE49-F238E27FC236}">
                <a16:creationId xmlns:a16="http://schemas.microsoft.com/office/drawing/2014/main" id="{626260E8-21BF-1371-4767-5E86248A7A7B}"/>
              </a:ext>
            </a:extLst>
          </p:cNvPr>
          <p:cNvSpPr>
            <a:spLocks noGrp="1"/>
          </p:cNvSpPr>
          <p:nvPr>
            <p:ph type="subTitle" idx="1"/>
          </p:nvPr>
        </p:nvSpPr>
        <p:spPr/>
        <p:txBody>
          <a:bodyPr/>
          <a:lstStyle/>
          <a:p>
            <a:r>
              <a:rPr lang="en-US" dirty="0">
                <a:latin typeface="Calibri" panose="020F0502020204030204" pitchFamily="34" charset="0"/>
                <a:cs typeface="Calibri" panose="020F0502020204030204" pitchFamily="34" charset="0"/>
              </a:rPr>
              <a:t>Session 7</a:t>
            </a:r>
          </a:p>
        </p:txBody>
      </p:sp>
    </p:spTree>
    <p:extLst>
      <p:ext uri="{BB962C8B-B14F-4D97-AF65-F5344CB8AC3E}">
        <p14:creationId xmlns:p14="http://schemas.microsoft.com/office/powerpoint/2010/main" val="317718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2655-34DF-25F9-4640-B2CE5329AD1A}"/>
              </a:ext>
            </a:extLst>
          </p:cNvPr>
          <p:cNvSpPr>
            <a:spLocks noGrp="1"/>
          </p:cNvSpPr>
          <p:nvPr>
            <p:ph type="title"/>
          </p:nvPr>
        </p:nvSpPr>
        <p:spPr/>
        <p:txBody>
          <a:bodyPr>
            <a:normAutofit/>
          </a:bodyPr>
          <a:lstStyle/>
          <a:p>
            <a:r>
              <a:rPr lang="en-US" b="1" dirty="0">
                <a:latin typeface="Calibri" panose="020F0502020204030204" pitchFamily="34" charset="0"/>
                <a:cs typeface="Calibri" panose="020F0502020204030204" pitchFamily="34" charset="0"/>
              </a:rPr>
              <a:t>Opening song </a:t>
            </a:r>
            <a:br>
              <a:rPr lang="en-US"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A585715-2793-160B-269E-D9516C84D73A}"/>
              </a:ext>
            </a:extLst>
          </p:cNvPr>
          <p:cNvSpPr>
            <a:spLocks noGrp="1"/>
          </p:cNvSpPr>
          <p:nvPr>
            <p:ph idx="1"/>
          </p:nvPr>
        </p:nvSpPr>
        <p:spPr>
          <a:xfrm>
            <a:off x="2223516" y="2465329"/>
            <a:ext cx="7744968" cy="2697480"/>
          </a:xfrm>
        </p:spPr>
        <p:txBody>
          <a:bodyPr>
            <a:noAutofit/>
          </a:bodyPr>
          <a:lstStyle/>
          <a:p>
            <a:r>
              <a:rPr lang="en-US" sz="2800" dirty="0">
                <a:latin typeface="Calibri Light" panose="020F0302020204030204" pitchFamily="34" charset="0"/>
                <a:cs typeface="Calibri Light" panose="020F0302020204030204" pitchFamily="34" charset="0"/>
              </a:rPr>
              <a:t>I have come to cast fire on the earth</a:t>
            </a:r>
          </a:p>
          <a:p>
            <a:r>
              <a:rPr lang="en-US" sz="2800" dirty="0">
                <a:latin typeface="Calibri Light" panose="020F0302020204030204" pitchFamily="34" charset="0"/>
                <a:cs typeface="Calibri Light" panose="020F0302020204030204" pitchFamily="34" charset="0"/>
              </a:rPr>
              <a:t>How I wish, How I wish it were already burning </a:t>
            </a:r>
          </a:p>
          <a:p>
            <a:r>
              <a:rPr lang="en-US" sz="2800" dirty="0">
                <a:latin typeface="Calibri Light" panose="020F0302020204030204" pitchFamily="34" charset="0"/>
                <a:cs typeface="Calibri Light" panose="020F0302020204030204" pitchFamily="34" charset="0"/>
              </a:rPr>
              <a:t>I have come to cast fire on the earth</a:t>
            </a:r>
          </a:p>
          <a:p>
            <a:r>
              <a:rPr lang="en-US" sz="2800" dirty="0">
                <a:latin typeface="Calibri Light" panose="020F0302020204030204" pitchFamily="34" charset="0"/>
                <a:cs typeface="Calibri Light" panose="020F0302020204030204" pitchFamily="34" charset="0"/>
              </a:rPr>
              <a:t>How I wish, How I wish it were already burning</a:t>
            </a:r>
          </a:p>
          <a:p>
            <a:endParaRPr lang="en-US" sz="2800" dirty="0">
              <a:latin typeface="Calibri Light" panose="020F0302020204030204" pitchFamily="34" charset="0"/>
              <a:cs typeface="Calibri Light" panose="020F0302020204030204" pitchFamily="34" charset="0"/>
            </a:endParaRPr>
          </a:p>
        </p:txBody>
      </p:sp>
      <p:sp>
        <p:nvSpPr>
          <p:cNvPr id="4" name="Footer Placeholder 3">
            <a:extLst>
              <a:ext uri="{FF2B5EF4-FFF2-40B4-BE49-F238E27FC236}">
                <a16:creationId xmlns:a16="http://schemas.microsoft.com/office/drawing/2014/main" id="{A3609A75-5E9A-C165-5A1D-764F9E96B722}"/>
              </a:ext>
            </a:extLst>
          </p:cNvPr>
          <p:cNvSpPr>
            <a:spLocks noGrp="1"/>
          </p:cNvSpPr>
          <p:nvPr>
            <p:ph type="ftr" sz="quarter" idx="10"/>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108060B-6C9E-CFFF-55DE-F0D645C094DC}"/>
              </a:ext>
            </a:extLst>
          </p:cNvPr>
          <p:cNvSpPr>
            <a:spLocks noGrp="1"/>
          </p:cNvSpPr>
          <p:nvPr>
            <p:ph type="sldNum" sz="quarter" idx="11"/>
          </p:nvPr>
        </p:nvSpPr>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732999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7846139" y="868680"/>
            <a:ext cx="3749040" cy="1325880"/>
          </a:xfrm>
        </p:spPr>
        <p:txBody>
          <a:bodyPr>
            <a:noAutofit/>
          </a:bodyPr>
          <a:lstStyle/>
          <a:p>
            <a:r>
              <a:rPr lang="en-US" sz="2800" b="1" dirty="0">
                <a:solidFill>
                  <a:schemeClr val="accent3"/>
                </a:solidFill>
                <a:latin typeface="Calibri" panose="020F0502020204030204" pitchFamily="34" charset="0"/>
                <a:cs typeface="Calibri" panose="020F0502020204030204" pitchFamily="34" charset="0"/>
              </a:rPr>
              <a:t>The miracle </a:t>
            </a:r>
            <a:br>
              <a:rPr lang="en-US" sz="2800" b="1" dirty="0">
                <a:solidFill>
                  <a:schemeClr val="accent3"/>
                </a:solidFill>
                <a:latin typeface="Calibri" panose="020F0502020204030204" pitchFamily="34" charset="0"/>
                <a:cs typeface="Calibri" panose="020F0502020204030204" pitchFamily="34" charset="0"/>
              </a:rPr>
            </a:br>
            <a:r>
              <a:rPr lang="en-US" sz="2800" b="1" dirty="0">
                <a:solidFill>
                  <a:schemeClr val="accent3"/>
                </a:solidFill>
                <a:latin typeface="Calibri" panose="020F0502020204030204" pitchFamily="34" charset="0"/>
                <a:cs typeface="Calibri" panose="020F0502020204030204" pitchFamily="34" charset="0"/>
              </a:rPr>
              <a:t>of the response </a:t>
            </a:r>
            <a:br>
              <a:rPr lang="en-US" sz="2800" b="1" dirty="0">
                <a:solidFill>
                  <a:schemeClr val="accent3"/>
                </a:solidFill>
                <a:latin typeface="Calibri" panose="020F0502020204030204" pitchFamily="34" charset="0"/>
                <a:cs typeface="Calibri" panose="020F0502020204030204" pitchFamily="34" charset="0"/>
              </a:rPr>
            </a:br>
            <a:r>
              <a:rPr lang="en-US" sz="2800" b="1" dirty="0">
                <a:solidFill>
                  <a:schemeClr val="accent3"/>
                </a:solidFill>
                <a:latin typeface="Calibri" panose="020F0502020204030204" pitchFamily="34" charset="0"/>
                <a:cs typeface="Calibri" panose="020F0502020204030204" pitchFamily="34" charset="0"/>
              </a:rPr>
              <a:t>to the call to mission</a:t>
            </a:r>
          </a:p>
        </p:txBody>
      </p:sp>
      <p:sp>
        <p:nvSpPr>
          <p:cNvPr id="6" name="Slide Number Placeholder 5">
            <a:extLst>
              <a:ext uri="{FF2B5EF4-FFF2-40B4-BE49-F238E27FC236}">
                <a16:creationId xmlns:a16="http://schemas.microsoft.com/office/drawing/2014/main" id="{662884A3-BD82-0FC6-A582-54DD17DBCB4A}"/>
              </a:ext>
            </a:extLst>
          </p:cNvPr>
          <p:cNvSpPr>
            <a:spLocks noGrp="1"/>
          </p:cNvSpPr>
          <p:nvPr>
            <p:ph type="sldNum" sz="quarter" idx="12"/>
          </p:nvPr>
        </p:nvSpPr>
        <p:spPr/>
        <p:txBody>
          <a:bodyPr/>
          <a:lstStyle/>
          <a:p>
            <a:fld id="{294A09A9-5501-47C1-A89A-A340965A2BE2}" type="slidenum">
              <a:rPr lang="en-US" smtClean="0"/>
              <a:t>3</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4"/>
          </p:nvPr>
        </p:nvSpPr>
        <p:spPr>
          <a:xfrm>
            <a:off x="7846139" y="2194560"/>
            <a:ext cx="3749040" cy="4306824"/>
          </a:xfrm>
        </p:spPr>
        <p:txBody>
          <a:bodyPr vert="horz" lIns="91440" tIns="45720" rIns="91440" bIns="45720" rtlCol="0" anchor="t">
            <a:normAutofit fontScale="92500"/>
          </a:bodyPr>
          <a:lstStyle/>
          <a:p>
            <a:pPr marL="0" indent="0">
              <a:lnSpc>
                <a:spcPct val="150000"/>
              </a:lnSpc>
              <a:buNone/>
            </a:pPr>
            <a:r>
              <a:rPr lang="en-US" dirty="0">
                <a:latin typeface="Calibri Light" panose="020F0302020204030204" pitchFamily="34" charset="0"/>
                <a:cs typeface="Calibri Light" panose="020F0302020204030204" pitchFamily="34" charset="0"/>
              </a:rPr>
              <a:t>First mission: Beloeil, Quebec</a:t>
            </a:r>
            <a:endParaRPr lang="en-US" sz="2400" dirty="0">
              <a:solidFill>
                <a:schemeClr val="accent3"/>
              </a:solidFill>
              <a:latin typeface="Calibri Light" panose="020F0302020204030204" pitchFamily="34" charset="0"/>
              <a:cs typeface="Calibri Light" panose="020F0302020204030204" pitchFamily="34" charset="0"/>
            </a:endParaRPr>
          </a:p>
          <a:p>
            <a:pPr marL="0" indent="0">
              <a:lnSpc>
                <a:spcPct val="150000"/>
              </a:lnSpc>
              <a:buNone/>
            </a:pPr>
            <a:r>
              <a:rPr lang="en-US" sz="2400" dirty="0">
                <a:solidFill>
                  <a:schemeClr val="accent3"/>
                </a:solidFill>
                <a:latin typeface="Calibri Light" panose="020F0302020204030204" pitchFamily="34" charset="0"/>
                <a:cs typeface="Calibri Light" panose="020F0302020204030204" pitchFamily="34" charset="0"/>
              </a:rPr>
              <a:t>Parish schools in the country</a:t>
            </a:r>
          </a:p>
          <a:p>
            <a:pPr marL="0" indent="0">
              <a:lnSpc>
                <a:spcPct val="150000"/>
              </a:lnSpc>
              <a:buNone/>
            </a:pPr>
            <a:r>
              <a:rPr lang="en-US" sz="2400" dirty="0">
                <a:solidFill>
                  <a:schemeClr val="accent3"/>
                </a:solidFill>
                <a:latin typeface="Calibri Light" panose="020F0302020204030204" pitchFamily="34" charset="0"/>
                <a:cs typeface="Calibri Light" panose="020F0302020204030204" pitchFamily="34" charset="0"/>
              </a:rPr>
              <a:t>Areas of growth under M. Veronica: Timeline</a:t>
            </a:r>
          </a:p>
          <a:p>
            <a:pPr marL="0" indent="0">
              <a:lnSpc>
                <a:spcPct val="150000"/>
              </a:lnSpc>
              <a:buNone/>
            </a:pPr>
            <a:r>
              <a:rPr lang="en-US" dirty="0">
                <a:latin typeface="Calibri Light" panose="020F0302020204030204" pitchFamily="34" charset="0"/>
                <a:cs typeface="Calibri Light" panose="020F0302020204030204" pitchFamily="34" charset="0"/>
              </a:rPr>
              <a:t>M. Theresa: the 4 corners of North America</a:t>
            </a:r>
            <a:endParaRPr lang="en-US" sz="2400" dirty="0">
              <a:solidFill>
                <a:schemeClr val="accent3"/>
              </a:solidFill>
              <a:latin typeface="Calibri Light" panose="020F0302020204030204" pitchFamily="34" charset="0"/>
              <a:cs typeface="Calibri Light" panose="020F0302020204030204" pitchFamily="34" charset="0"/>
            </a:endParaRPr>
          </a:p>
          <a:p>
            <a:pPr marL="0" indent="0">
              <a:lnSpc>
                <a:spcPct val="150000"/>
              </a:lnSpc>
              <a:buNone/>
            </a:pPr>
            <a:r>
              <a:rPr lang="en-US" sz="2400" dirty="0">
                <a:solidFill>
                  <a:schemeClr val="accent3"/>
                </a:solidFill>
                <a:latin typeface="Calibri Light" panose="020F0302020204030204" pitchFamily="34" charset="0"/>
                <a:cs typeface="Calibri Light" panose="020F0302020204030204" pitchFamily="34" charset="0"/>
              </a:rPr>
              <a:t>Summary</a:t>
            </a:r>
          </a:p>
          <a:p>
            <a:endParaRPr lang="en-US" dirty="0">
              <a:solidFill>
                <a:schemeClr val="accent3"/>
              </a:solidFill>
              <a:latin typeface="Calibri Light" panose="020F0302020204030204" pitchFamily="34" charset="0"/>
              <a:cs typeface="Calibri Light" panose="020F0302020204030204" pitchFamily="34" charset="0"/>
            </a:endParaRPr>
          </a:p>
        </p:txBody>
      </p:sp>
      <p:sp>
        <p:nvSpPr>
          <p:cNvPr id="4" name="Text Placeholder 3">
            <a:extLst>
              <a:ext uri="{FF2B5EF4-FFF2-40B4-BE49-F238E27FC236}">
                <a16:creationId xmlns:a16="http://schemas.microsoft.com/office/drawing/2014/main" id="{7090AC0D-F624-B281-1AB5-687E5F6B3291}"/>
              </a:ext>
            </a:extLst>
          </p:cNvPr>
          <p:cNvSpPr>
            <a:spLocks noGrp="1"/>
          </p:cNvSpPr>
          <p:nvPr>
            <p:ph type="body" sz="quarter" idx="13"/>
          </p:nvPr>
        </p:nvSpPr>
        <p:spPr/>
        <p:txBody>
          <a:bodyPr/>
          <a:lstStyle/>
          <a:p>
            <a:r>
              <a:rPr lang="en-US" dirty="0"/>
              <a:t>M</a:t>
            </a:r>
          </a:p>
        </p:txBody>
      </p:sp>
      <p:pic>
        <p:nvPicPr>
          <p:cNvPr id="10" name="Picture 9" descr="Floral leaf accent">
            <a:extLst>
              <a:ext uri="{FF2B5EF4-FFF2-40B4-BE49-F238E27FC236}">
                <a16:creationId xmlns:a16="http://schemas.microsoft.com/office/drawing/2014/main" id="{08A3395B-5659-47E4-8F54-71340961F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41633" flipH="1">
            <a:off x="1654192" y="3058939"/>
            <a:ext cx="1243661" cy="790090"/>
          </a:xfrm>
          <a:prstGeom prst="rect">
            <a:avLst/>
          </a:prstGeom>
        </p:spPr>
      </p:pic>
      <p:pic>
        <p:nvPicPr>
          <p:cNvPr id="1929" name="Picture 1928" descr="Floral leaf accent">
            <a:extLst>
              <a:ext uri="{FF2B5EF4-FFF2-40B4-BE49-F238E27FC236}">
                <a16:creationId xmlns:a16="http://schemas.microsoft.com/office/drawing/2014/main" id="{CF8E7A1B-4724-55CB-6FAD-D8E756293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7260" y="2342954"/>
            <a:ext cx="1791038" cy="2033695"/>
          </a:xfrm>
          <a:prstGeom prst="rect">
            <a:avLst/>
          </a:prstGeom>
        </p:spPr>
      </p:pic>
    </p:spTree>
    <p:extLst>
      <p:ext uri="{BB962C8B-B14F-4D97-AF65-F5344CB8AC3E}">
        <p14:creationId xmlns:p14="http://schemas.microsoft.com/office/powerpoint/2010/main" val="1859527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0712D-83C9-7B91-F708-5D07E4C2815D}"/>
              </a:ext>
            </a:extLst>
          </p:cNvPr>
          <p:cNvSpPr>
            <a:spLocks noGrp="1"/>
          </p:cNvSpPr>
          <p:nvPr>
            <p:ph type="title"/>
          </p:nvPr>
        </p:nvSpPr>
        <p:spPr>
          <a:xfrm>
            <a:off x="838200" y="167819"/>
            <a:ext cx="10515600" cy="145219"/>
          </a:xfrm>
        </p:spPr>
        <p:txBody>
          <a:bodyPr>
            <a:noAutofit/>
          </a:bodyPr>
          <a:lstStyle/>
          <a:p>
            <a:r>
              <a:rPr lang="en-US" sz="3600" b="1" dirty="0">
                <a:latin typeface="Calibri" panose="020F0502020204030204" pitchFamily="34" charset="0"/>
                <a:cs typeface="Calibri" panose="020F0502020204030204" pitchFamily="34" charset="0"/>
              </a:rPr>
              <a:t>Areas of Growth</a:t>
            </a:r>
          </a:p>
        </p:txBody>
      </p:sp>
      <p:graphicFrame>
        <p:nvGraphicFramePr>
          <p:cNvPr id="6" name="Table 4">
            <a:extLst>
              <a:ext uri="{FF2B5EF4-FFF2-40B4-BE49-F238E27FC236}">
                <a16:creationId xmlns:a16="http://schemas.microsoft.com/office/drawing/2014/main" id="{3B4F3B47-5D90-6680-2EE4-D15F8C55D228}"/>
              </a:ext>
            </a:extLst>
          </p:cNvPr>
          <p:cNvGraphicFramePr>
            <a:graphicFrameLocks noGrp="1"/>
          </p:cNvGraphicFramePr>
          <p:nvPr>
            <p:ph idx="1"/>
            <p:extLst>
              <p:ext uri="{D42A27DB-BD31-4B8C-83A1-F6EECF244321}">
                <p14:modId xmlns:p14="http://schemas.microsoft.com/office/powerpoint/2010/main" val="4127444746"/>
              </p:ext>
            </p:extLst>
          </p:nvPr>
        </p:nvGraphicFramePr>
        <p:xfrm>
          <a:off x="989860" y="486033"/>
          <a:ext cx="10212280" cy="6248967"/>
        </p:xfrm>
        <a:graphic>
          <a:graphicData uri="http://schemas.openxmlformats.org/drawingml/2006/table">
            <a:tbl>
              <a:tblPr firstRow="1" bandRow="1">
                <a:tableStyleId>{5C22544A-7EE6-4342-B048-85BDC9FD1C3A}</a:tableStyleId>
              </a:tblPr>
              <a:tblGrid>
                <a:gridCol w="1423228">
                  <a:extLst>
                    <a:ext uri="{9D8B030D-6E8A-4147-A177-3AD203B41FA5}">
                      <a16:colId xmlns:a16="http://schemas.microsoft.com/office/drawing/2014/main" val="1689330750"/>
                    </a:ext>
                  </a:extLst>
                </a:gridCol>
                <a:gridCol w="2184779">
                  <a:extLst>
                    <a:ext uri="{9D8B030D-6E8A-4147-A177-3AD203B41FA5}">
                      <a16:colId xmlns:a16="http://schemas.microsoft.com/office/drawing/2014/main" val="2660631934"/>
                    </a:ext>
                  </a:extLst>
                </a:gridCol>
                <a:gridCol w="2134841">
                  <a:extLst>
                    <a:ext uri="{9D8B030D-6E8A-4147-A177-3AD203B41FA5}">
                      <a16:colId xmlns:a16="http://schemas.microsoft.com/office/drawing/2014/main" val="3909717689"/>
                    </a:ext>
                  </a:extLst>
                </a:gridCol>
                <a:gridCol w="2426976">
                  <a:extLst>
                    <a:ext uri="{9D8B030D-6E8A-4147-A177-3AD203B41FA5}">
                      <a16:colId xmlns:a16="http://schemas.microsoft.com/office/drawing/2014/main" val="1603189107"/>
                    </a:ext>
                  </a:extLst>
                </a:gridCol>
                <a:gridCol w="2042456">
                  <a:extLst>
                    <a:ext uri="{9D8B030D-6E8A-4147-A177-3AD203B41FA5}">
                      <a16:colId xmlns:a16="http://schemas.microsoft.com/office/drawing/2014/main" val="2755691855"/>
                    </a:ext>
                  </a:extLst>
                </a:gridCol>
              </a:tblGrid>
              <a:tr h="672815">
                <a:tc>
                  <a:txBody>
                    <a:bodyPr/>
                    <a:lstStyle/>
                    <a:p>
                      <a:pPr algn="ctr"/>
                      <a:r>
                        <a:rPr lang="en-US" sz="1700" b="1" dirty="0">
                          <a:latin typeface="Calibri" panose="020F0502020204030204" pitchFamily="34" charset="0"/>
                          <a:cs typeface="Calibri" panose="020F0502020204030204" pitchFamily="34" charset="0"/>
                        </a:rPr>
                        <a:t>Date</a:t>
                      </a:r>
                    </a:p>
                  </a:txBody>
                  <a:tcPr marL="84923" marR="84923" marT="42462" marB="42462" anchor="ctr">
                    <a:solidFill>
                      <a:schemeClr val="accent2"/>
                    </a:solidFill>
                  </a:tcPr>
                </a:tc>
                <a:tc>
                  <a:txBody>
                    <a:bodyPr/>
                    <a:lstStyle/>
                    <a:p>
                      <a:pPr algn="ctr"/>
                      <a:r>
                        <a:rPr lang="en-US" sz="1900" b="1" dirty="0">
                          <a:latin typeface="Calibri" panose="020F0502020204030204" pitchFamily="34" charset="0"/>
                          <a:ea typeface="Baskerville" panose="02020502070401020303" pitchFamily="18" charset="0"/>
                          <a:cs typeface="Calibri" panose="020F0502020204030204" pitchFamily="34" charset="0"/>
                        </a:rPr>
                        <a:t>Place</a:t>
                      </a:r>
                    </a:p>
                  </a:txBody>
                  <a:tcPr marL="84923" marR="84923" marT="42462" marB="42462" anchor="ctr">
                    <a:solidFill>
                      <a:schemeClr val="accent2"/>
                    </a:solidFill>
                  </a:tcPr>
                </a:tc>
                <a:tc>
                  <a:txBody>
                    <a:bodyPr/>
                    <a:lstStyle/>
                    <a:p>
                      <a:pPr algn="ctr"/>
                      <a:r>
                        <a:rPr lang="en-US" sz="1900" b="1" dirty="0">
                          <a:latin typeface="Calibri" panose="020F0502020204030204" pitchFamily="34" charset="0"/>
                          <a:ea typeface="Baskerville" panose="02020502070401020303" pitchFamily="18" charset="0"/>
                          <a:cs typeface="Calibri" panose="020F0502020204030204" pitchFamily="34" charset="0"/>
                        </a:rPr>
                        <a:t> SNJM Sisters</a:t>
                      </a:r>
                    </a:p>
                  </a:txBody>
                  <a:tcPr marL="84923" marR="84923" marT="42462" marB="42462" anchor="ctr">
                    <a:solidFill>
                      <a:schemeClr val="accent2"/>
                    </a:solidFill>
                  </a:tcPr>
                </a:tc>
                <a:tc>
                  <a:txBody>
                    <a:bodyPr/>
                    <a:lstStyle/>
                    <a:p>
                      <a:pPr algn="ctr"/>
                      <a:r>
                        <a:rPr lang="en-US" sz="1900" b="1" dirty="0">
                          <a:latin typeface="Calibri" panose="020F0502020204030204" pitchFamily="34" charset="0"/>
                          <a:ea typeface="Baskerville" panose="02020502070401020303" pitchFamily="18" charset="0"/>
                          <a:cs typeface="Calibri" panose="020F0502020204030204" pitchFamily="34" charset="0"/>
                        </a:rPr>
                        <a:t>Welcoming Clergy</a:t>
                      </a:r>
                    </a:p>
                  </a:txBody>
                  <a:tcPr marL="84923" marR="84923" marT="42462" marB="42462" anchor="ctr">
                    <a:solidFill>
                      <a:schemeClr val="accent2"/>
                    </a:solidFill>
                  </a:tcPr>
                </a:tc>
                <a:tc>
                  <a:txBody>
                    <a:bodyPr/>
                    <a:lstStyle/>
                    <a:p>
                      <a:pPr algn="ctr"/>
                      <a:r>
                        <a:rPr lang="en-US" sz="1900" b="1" dirty="0">
                          <a:latin typeface="Calibri" panose="020F0502020204030204" pitchFamily="34" charset="0"/>
                          <a:ea typeface="Baskerville" panose="02020502070401020303" pitchFamily="18" charset="0"/>
                          <a:cs typeface="Calibri" panose="020F0502020204030204" pitchFamily="34" charset="0"/>
                        </a:rPr>
                        <a:t>Comments</a:t>
                      </a:r>
                    </a:p>
                  </a:txBody>
                  <a:tcPr marL="84923" marR="84923" marT="42462" marB="42462" anchor="ctr">
                    <a:solidFill>
                      <a:schemeClr val="accent2"/>
                    </a:solidFill>
                  </a:tcPr>
                </a:tc>
                <a:extLst>
                  <a:ext uri="{0D108BD9-81ED-4DB2-BD59-A6C34878D82A}">
                    <a16:rowId xmlns:a16="http://schemas.microsoft.com/office/drawing/2014/main" val="479928716"/>
                  </a:ext>
                </a:extLst>
              </a:tr>
              <a:tr h="1463783">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1846</a:t>
                      </a:r>
                    </a:p>
                  </a:txBody>
                  <a:tcPr marL="84923" marR="84923" marT="42462" marB="42462" anchor="ctr">
                    <a:solidFill>
                      <a:schemeClr val="tx2"/>
                    </a:solidFill>
                  </a:tcPr>
                </a:tc>
                <a:tc>
                  <a:txBody>
                    <a:bodyPr/>
                    <a:lstStyle/>
                    <a:p>
                      <a:pPr algn="ctr"/>
                      <a:r>
                        <a:rPr lang="en-US" sz="1500" b="1" i="0" dirty="0">
                          <a:solidFill>
                            <a:schemeClr val="accent3"/>
                          </a:solidFill>
                          <a:latin typeface="Calibri" panose="020F0502020204030204" pitchFamily="34" charset="0"/>
                          <a:cs typeface="Calibri" panose="020F0502020204030204" pitchFamily="34" charset="0"/>
                        </a:rPr>
                        <a:t>Beloeil</a:t>
                      </a:r>
                    </a:p>
                  </a:txBody>
                  <a:tcPr marL="84923" marR="84923" marT="42462" marB="42462" anchor="ctr">
                    <a:solidFill>
                      <a:schemeClr val="tx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Mother Theresa of Jesus</a:t>
                      </a:r>
                    </a:p>
                    <a:p>
                      <a:pPr algn="ctr"/>
                      <a:r>
                        <a:rPr lang="en-US" sz="1500" b="0" i="0" dirty="0">
                          <a:solidFill>
                            <a:schemeClr val="accent3"/>
                          </a:solidFill>
                          <a:latin typeface="Calibri Light" panose="020F0302020204030204" pitchFamily="34" charset="0"/>
                          <a:cs typeface="Calibri Light" panose="020F0302020204030204" pitchFamily="34" charset="0"/>
                        </a:rPr>
                        <a:t>with one other teacher and a housekeeper</a:t>
                      </a:r>
                    </a:p>
                  </a:txBody>
                  <a:tcPr marL="84923" marR="84923" marT="42462" marB="42462" anchor="ctr">
                    <a:solidFill>
                      <a:schemeClr val="tx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Bishop Norbert Blanchet</a:t>
                      </a:r>
                    </a:p>
                    <a:p>
                      <a:pPr algn="ctr"/>
                      <a:r>
                        <a:rPr lang="en-US" sz="1500" b="0" i="0" dirty="0">
                          <a:solidFill>
                            <a:schemeClr val="accent3"/>
                          </a:solidFill>
                          <a:latin typeface="Calibri Light" panose="020F0302020204030204" pitchFamily="34" charset="0"/>
                          <a:cs typeface="Calibri Light" panose="020F0302020204030204" pitchFamily="34" charset="0"/>
                        </a:rPr>
                        <a:t>(who would receive the first SNJM’s in Oregon)</a:t>
                      </a:r>
                    </a:p>
                    <a:p>
                      <a:pPr algn="ctr"/>
                      <a:r>
                        <a:rPr lang="en-US" sz="1500" b="0" i="0" dirty="0">
                          <a:solidFill>
                            <a:schemeClr val="accent3"/>
                          </a:solidFill>
                          <a:latin typeface="Calibri Light" panose="020F0302020204030204" pitchFamily="34" charset="0"/>
                          <a:cs typeface="Calibri Light" panose="020F0302020204030204" pitchFamily="34" charset="0"/>
                        </a:rPr>
                        <a:t>Fr. Théophile Durocher, pastor, MMR’s brother</a:t>
                      </a:r>
                    </a:p>
                  </a:txBody>
                  <a:tcPr marL="84923" marR="84923" marT="42462" marB="42462" anchor="c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dirty="0">
                          <a:solidFill>
                            <a:schemeClr val="accent3"/>
                          </a:solidFill>
                          <a:latin typeface="Calibri Light" panose="020F0302020204030204" pitchFamily="34" charset="0"/>
                          <a:cs typeface="Calibri Light" panose="020F0302020204030204" pitchFamily="34" charset="0"/>
                        </a:rPr>
                        <a:t>31 boarders and 22 day</a:t>
                      </a:r>
                    </a:p>
                    <a:p>
                      <a:pPr algn="ctr"/>
                      <a:r>
                        <a:rPr lang="en-US" sz="1500" b="0" i="0" dirty="0">
                          <a:solidFill>
                            <a:schemeClr val="accent3"/>
                          </a:solidFill>
                          <a:latin typeface="Calibri Light" panose="020F0302020204030204" pitchFamily="34" charset="0"/>
                          <a:cs typeface="Calibri Light" panose="020F0302020204030204" pitchFamily="34" charset="0"/>
                        </a:rPr>
                        <a:t>Pupils. </a:t>
                      </a:r>
                    </a:p>
                    <a:p>
                      <a:pPr algn="ctr"/>
                      <a:r>
                        <a:rPr lang="en-US" sz="1500" b="0" i="0" dirty="0">
                          <a:solidFill>
                            <a:schemeClr val="accent3"/>
                          </a:solidFill>
                          <a:latin typeface="Calibri Light" panose="020F0302020204030204" pitchFamily="34" charset="0"/>
                          <a:cs typeface="Calibri Light" panose="020F0302020204030204" pitchFamily="34" charset="0"/>
                        </a:rPr>
                        <a:t>Novices vacation spot</a:t>
                      </a:r>
                    </a:p>
                    <a:p>
                      <a:pPr algn="ctr"/>
                      <a:r>
                        <a:rPr lang="en-US" sz="1500" b="0" i="0" dirty="0">
                          <a:solidFill>
                            <a:schemeClr val="accent3"/>
                          </a:solidFill>
                          <a:latin typeface="Calibri Light" panose="020F0302020204030204" pitchFamily="34" charset="0"/>
                          <a:cs typeface="Calibri Light" panose="020F0302020204030204" pitchFamily="34" charset="0"/>
                        </a:rPr>
                        <a:t>In 1852 housed the novitiate for a few years</a:t>
                      </a:r>
                    </a:p>
                  </a:txBody>
                  <a:tcPr marL="84923" marR="84923" marT="42462" marB="42462" anchor="ctr">
                    <a:solidFill>
                      <a:schemeClr val="tx2"/>
                    </a:solidFill>
                  </a:tcPr>
                </a:tc>
                <a:extLst>
                  <a:ext uri="{0D108BD9-81ED-4DB2-BD59-A6C34878D82A}">
                    <a16:rowId xmlns:a16="http://schemas.microsoft.com/office/drawing/2014/main" val="1760208656"/>
                  </a:ext>
                </a:extLst>
              </a:tr>
              <a:tr h="1736114">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September, 1848</a:t>
                      </a:r>
                    </a:p>
                  </a:txBody>
                  <a:tcPr marL="84923" marR="84923" marT="42462" marB="42462" anchor="ctr">
                    <a:solidFill>
                      <a:schemeClr val="bg2"/>
                    </a:solidFill>
                  </a:tcPr>
                </a:tc>
                <a:tc>
                  <a:txBody>
                    <a:bodyPr/>
                    <a:lstStyle/>
                    <a:p>
                      <a:pPr algn="ctr"/>
                      <a:r>
                        <a:rPr lang="en-US" sz="1500" b="1" i="0" dirty="0">
                          <a:solidFill>
                            <a:schemeClr val="accent3"/>
                          </a:solidFill>
                          <a:latin typeface="Calibri" panose="020F0502020204030204" pitchFamily="34" charset="0"/>
                          <a:cs typeface="Calibri" panose="020F0502020204030204" pitchFamily="34" charset="0"/>
                        </a:rPr>
                        <a:t>St. Timothé</a:t>
                      </a:r>
                      <a:r>
                        <a:rPr lang="en-US" sz="1500" b="0" i="0" dirty="0">
                          <a:solidFill>
                            <a:schemeClr val="accent3"/>
                          </a:solidFill>
                          <a:latin typeface="Calibri Light" panose="020F0302020204030204" pitchFamily="34" charset="0"/>
                          <a:cs typeface="Calibri Light" panose="020F0302020204030204" pitchFamily="34" charset="0"/>
                        </a:rPr>
                        <a:t>, 40 miles west of Longueuil on the St. Lawrence river</a:t>
                      </a:r>
                    </a:p>
                  </a:txBody>
                  <a:tcPr marL="84923" marR="84923" marT="42462" marB="42462" anchor="ctr">
                    <a:solidFill>
                      <a:schemeClr val="bg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Sister Marie Madeleine, superior, and three other Sisters</a:t>
                      </a:r>
                    </a:p>
                    <a:p>
                      <a:pPr algn="ctr"/>
                      <a:r>
                        <a:rPr lang="en-US" sz="1500" b="0" i="0" dirty="0">
                          <a:solidFill>
                            <a:schemeClr val="accent3"/>
                          </a:solidFill>
                          <a:latin typeface="Calibri Light" panose="020F0302020204030204" pitchFamily="34" charset="0"/>
                          <a:cs typeface="Calibri Light" panose="020F0302020204030204" pitchFamily="34" charset="0"/>
                        </a:rPr>
                        <a:t>*Sr. Mary Patrick, 1</a:t>
                      </a:r>
                      <a:r>
                        <a:rPr lang="en-US" sz="1500" b="0" i="0" baseline="30000" dirty="0">
                          <a:solidFill>
                            <a:schemeClr val="accent3"/>
                          </a:solidFill>
                          <a:latin typeface="Calibri Light" panose="020F0302020204030204" pitchFamily="34" charset="0"/>
                          <a:cs typeface="Calibri Light" panose="020F0302020204030204" pitchFamily="34" charset="0"/>
                        </a:rPr>
                        <a:t>st</a:t>
                      </a:r>
                      <a:r>
                        <a:rPr lang="en-US" sz="1500" b="0" i="0" dirty="0">
                          <a:solidFill>
                            <a:schemeClr val="accent3"/>
                          </a:solidFill>
                          <a:latin typeface="Calibri Light" panose="020F0302020204030204" pitchFamily="34" charset="0"/>
                          <a:cs typeface="Calibri Light" panose="020F0302020204030204" pitchFamily="34" charset="0"/>
                        </a:rPr>
                        <a:t> English-speaking choir Sister</a:t>
                      </a:r>
                    </a:p>
                  </a:txBody>
                  <a:tcPr marL="84923" marR="84923" marT="42462" marB="42462" anchor="ctr">
                    <a:solidFill>
                      <a:schemeClr val="bg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Fr. Olivier Archambault, MMR’s cousin</a:t>
                      </a:r>
                    </a:p>
                  </a:txBody>
                  <a:tcPr marL="84923" marR="84923" marT="42462" marB="42462" anchor="ctr">
                    <a:solidFill>
                      <a:schemeClr val="bg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MMR wrote eleven letters to this house that show how intimately she knew each of the Sisters.</a:t>
                      </a:r>
                    </a:p>
                  </a:txBody>
                  <a:tcPr marL="84923" marR="84923" marT="42462" marB="42462" anchor="ctr">
                    <a:solidFill>
                      <a:schemeClr val="bg2"/>
                    </a:solidFill>
                  </a:tcPr>
                </a:tc>
                <a:extLst>
                  <a:ext uri="{0D108BD9-81ED-4DB2-BD59-A6C34878D82A}">
                    <a16:rowId xmlns:a16="http://schemas.microsoft.com/office/drawing/2014/main" val="3634243071"/>
                  </a:ext>
                </a:extLst>
              </a:tr>
              <a:tr h="1250926">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September  1848</a:t>
                      </a:r>
                    </a:p>
                  </a:txBody>
                  <a:tcPr marL="84923" marR="84923" marT="42462" marB="42462" anchor="ctr">
                    <a:solidFill>
                      <a:schemeClr val="tx2"/>
                    </a:solidFill>
                  </a:tcPr>
                </a:tc>
                <a:tc>
                  <a:txBody>
                    <a:bodyPr/>
                    <a:lstStyle/>
                    <a:p>
                      <a:pPr algn="ctr"/>
                      <a:r>
                        <a:rPr lang="en-US" sz="1500" b="1" i="0" dirty="0">
                          <a:solidFill>
                            <a:schemeClr val="accent3"/>
                          </a:solidFill>
                          <a:latin typeface="Calibri" panose="020F0502020204030204" pitchFamily="34" charset="0"/>
                          <a:cs typeface="Calibri" panose="020F0502020204030204" pitchFamily="34" charset="0"/>
                        </a:rPr>
                        <a:t>St. Lin</a:t>
                      </a:r>
                      <a:r>
                        <a:rPr lang="en-US" sz="1500" b="1" i="0" dirty="0">
                          <a:solidFill>
                            <a:schemeClr val="accent3"/>
                          </a:solidFill>
                          <a:latin typeface="Calibri Light" panose="020F0302020204030204" pitchFamily="34" charset="0"/>
                          <a:cs typeface="Calibri Light" panose="020F0302020204030204" pitchFamily="34" charset="0"/>
                        </a:rPr>
                        <a:t>, </a:t>
                      </a:r>
                      <a:r>
                        <a:rPr lang="en-US" sz="1500" b="0" i="0" dirty="0">
                          <a:solidFill>
                            <a:schemeClr val="accent3"/>
                          </a:solidFill>
                          <a:latin typeface="Calibri Light" panose="020F0302020204030204" pitchFamily="34" charset="0"/>
                          <a:cs typeface="Calibri Light" panose="020F0302020204030204" pitchFamily="34" charset="0"/>
                        </a:rPr>
                        <a:t>40 miles from Longueuil, on the North shore of the St. Lawrence</a:t>
                      </a:r>
                    </a:p>
                  </a:txBody>
                  <a:tcPr marL="84923" marR="84923" marT="42462" marB="42462" anchor="ctr">
                    <a:solidFill>
                      <a:schemeClr val="tx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Sister Marie Ursule who had been a missionary in Beloeil.</a:t>
                      </a:r>
                    </a:p>
                  </a:txBody>
                  <a:tcPr marL="84923" marR="84923" marT="42462" marB="42462" anchor="ctr">
                    <a:solidFill>
                      <a:schemeClr val="tx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Fr. Gerard Chabot who would become the chaplain of the Longueuil Mother House.</a:t>
                      </a:r>
                    </a:p>
                    <a:p>
                      <a:pPr algn="ctr"/>
                      <a:r>
                        <a:rPr lang="en-US" sz="1500" b="0" i="0" dirty="0">
                          <a:solidFill>
                            <a:schemeClr val="accent3"/>
                          </a:solidFill>
                          <a:latin typeface="Calibri Light" panose="020F0302020204030204" pitchFamily="34" charset="0"/>
                          <a:cs typeface="Calibri Light" panose="020F0302020204030204" pitchFamily="34" charset="0"/>
                        </a:rPr>
                        <a:t> He was a friend of Fr. Chiniquy</a:t>
                      </a:r>
                    </a:p>
                  </a:txBody>
                  <a:tcPr marL="84923" marR="84923" marT="42462" marB="42462" anchor="ctr">
                    <a:solidFill>
                      <a:schemeClr val="tx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MMR wrote sharp letters to Sister Ursule.</a:t>
                      </a:r>
                    </a:p>
                  </a:txBody>
                  <a:tcPr marL="84923" marR="84923" marT="42462" marB="42462" anchor="ctr">
                    <a:solidFill>
                      <a:schemeClr val="tx2"/>
                    </a:solidFill>
                  </a:tcPr>
                </a:tc>
                <a:extLst>
                  <a:ext uri="{0D108BD9-81ED-4DB2-BD59-A6C34878D82A}">
                    <a16:rowId xmlns:a16="http://schemas.microsoft.com/office/drawing/2014/main" val="415808797"/>
                  </a:ext>
                </a:extLst>
              </a:tr>
              <a:tr h="1125329">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1849</a:t>
                      </a:r>
                    </a:p>
                  </a:txBody>
                  <a:tcPr marL="84923" marR="84923" marT="42462" marB="42462" anchor="ctr">
                    <a:solidFill>
                      <a:schemeClr val="bg2"/>
                    </a:solidFill>
                  </a:tcPr>
                </a:tc>
                <a:tc>
                  <a:txBody>
                    <a:bodyPr/>
                    <a:lstStyle/>
                    <a:p>
                      <a:pPr algn="ctr"/>
                      <a:r>
                        <a:rPr lang="en-US" sz="1500" b="1" i="0" dirty="0">
                          <a:solidFill>
                            <a:schemeClr val="accent3"/>
                          </a:solidFill>
                          <a:latin typeface="Calibri" panose="020F0502020204030204" pitchFamily="34" charset="0"/>
                          <a:cs typeface="Calibri" panose="020F0502020204030204" pitchFamily="34" charset="0"/>
                        </a:rPr>
                        <a:t>St. Hilaire</a:t>
                      </a:r>
                      <a:r>
                        <a:rPr lang="en-US" sz="1500" b="0" i="0" dirty="0">
                          <a:solidFill>
                            <a:schemeClr val="accent3"/>
                          </a:solidFill>
                          <a:latin typeface="Calibri Light" panose="020F0302020204030204" pitchFamily="34" charset="0"/>
                          <a:cs typeface="Calibri Light" panose="020F0302020204030204" pitchFamily="34" charset="0"/>
                        </a:rPr>
                        <a:t>, across the river from the Beloeil mission</a:t>
                      </a:r>
                    </a:p>
                  </a:txBody>
                  <a:tcPr marL="84923" marR="84923" marT="42462" marB="42462" anchor="ctr">
                    <a:solidFill>
                      <a:schemeClr val="bg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Send by Mother Veronica, then superior general</a:t>
                      </a:r>
                    </a:p>
                  </a:txBody>
                  <a:tcPr marL="84923" marR="84923" marT="42462" marB="42462" anchor="ctr">
                    <a:solidFill>
                      <a:schemeClr val="bg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1.7</a:t>
                      </a:r>
                    </a:p>
                  </a:txBody>
                  <a:tcPr marL="84923" marR="84923" marT="42462" marB="42462" anchor="ctr">
                    <a:solidFill>
                      <a:schemeClr val="bg2"/>
                    </a:solidFill>
                  </a:tcPr>
                </a:tc>
                <a:tc>
                  <a:txBody>
                    <a:bodyPr/>
                    <a:lstStyle/>
                    <a:p>
                      <a:pPr algn="ctr"/>
                      <a:r>
                        <a:rPr lang="en-US" sz="1500" b="0" i="0" dirty="0">
                          <a:solidFill>
                            <a:schemeClr val="accent3"/>
                          </a:solidFill>
                          <a:latin typeface="Calibri Light" panose="020F0302020204030204" pitchFamily="34" charset="0"/>
                          <a:cs typeface="Calibri Light" panose="020F0302020204030204" pitchFamily="34" charset="0"/>
                        </a:rPr>
                        <a:t>7.0</a:t>
                      </a:r>
                    </a:p>
                  </a:txBody>
                  <a:tcPr marL="84923" marR="84923" marT="42462" marB="42462" anchor="ctr">
                    <a:solidFill>
                      <a:schemeClr val="bg2"/>
                    </a:solidFill>
                  </a:tcPr>
                </a:tc>
                <a:extLst>
                  <a:ext uri="{0D108BD9-81ED-4DB2-BD59-A6C34878D82A}">
                    <a16:rowId xmlns:a16="http://schemas.microsoft.com/office/drawing/2014/main" val="380950325"/>
                  </a:ext>
                </a:extLst>
              </a:tr>
            </a:tbl>
          </a:graphicData>
        </a:graphic>
      </p:graphicFrame>
      <p:sp>
        <p:nvSpPr>
          <p:cNvPr id="5" name="Slide Number Placeholder 4">
            <a:extLst>
              <a:ext uri="{FF2B5EF4-FFF2-40B4-BE49-F238E27FC236}">
                <a16:creationId xmlns:a16="http://schemas.microsoft.com/office/drawing/2014/main" id="{19143C50-6937-DD3E-B402-4ABB2469E63E}"/>
              </a:ext>
            </a:extLst>
          </p:cNvPr>
          <p:cNvSpPr>
            <a:spLocks noGrp="1"/>
          </p:cNvSpPr>
          <p:nvPr>
            <p:ph type="sldNum" sz="quarter" idx="11"/>
          </p:nvPr>
        </p:nvSpPr>
        <p:spPr/>
        <p:txBody>
          <a:bodyPr/>
          <a:lstStyle/>
          <a:p>
            <a:fld id="{294A09A9-5501-47C1-A89A-A340965A2BE2}" type="slidenum">
              <a:rPr lang="en-US" smtClean="0"/>
              <a:pPr/>
              <a:t>4</a:t>
            </a:fld>
            <a:endParaRPr lang="en-US" dirty="0"/>
          </a:p>
        </p:txBody>
      </p:sp>
    </p:spTree>
    <p:extLst>
      <p:ext uri="{BB962C8B-B14F-4D97-AF65-F5344CB8AC3E}">
        <p14:creationId xmlns:p14="http://schemas.microsoft.com/office/powerpoint/2010/main" val="87120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59D0-19C9-4E5F-AC12-68C868B0E500}"/>
              </a:ext>
            </a:extLst>
          </p:cNvPr>
          <p:cNvSpPr>
            <a:spLocks noGrp="1"/>
          </p:cNvSpPr>
          <p:nvPr>
            <p:ph type="title"/>
          </p:nvPr>
        </p:nvSpPr>
        <p:spPr>
          <a:xfrm>
            <a:off x="381000" y="381000"/>
            <a:ext cx="11430000" cy="1439562"/>
          </a:xfrm>
        </p:spPr>
        <p:txBody>
          <a:bodyPr>
            <a:normAutofit/>
          </a:bodyPr>
          <a:lstStyle/>
          <a:p>
            <a:r>
              <a:rPr lang="en-US" sz="1800" b="1" dirty="0">
                <a:latin typeface="Calibri" panose="020F0502020204030204" pitchFamily="34" charset="0"/>
                <a:cs typeface="Calibri" panose="020F0502020204030204" pitchFamily="34" charset="0"/>
              </a:rPr>
              <a:t>Other foundations of Mother Veronica:</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Beauharnois in1853, Verchères in 1856, St. Roch in 1857.</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In April 1851, the new wing was added to the Longueil Convent.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At its completion in 1852, the sisters were to be properly housed for the first time since the foundation.</a:t>
            </a:r>
            <a:br>
              <a:rPr lang="en-US" sz="1800" b="1" dirty="0">
                <a:latin typeface="Calibri" panose="020F0502020204030204" pitchFamily="34" charset="0"/>
                <a:cs typeface="Calibri" panose="020F0502020204030204" pitchFamily="34" charset="0"/>
              </a:rPr>
            </a:br>
            <a:endParaRPr lang="en-CA" sz="1800" b="1"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CDAE341-43F2-9B0E-8404-3FB0E5307ECF}"/>
              </a:ext>
            </a:extLst>
          </p:cNvPr>
          <p:cNvSpPr>
            <a:spLocks noGrp="1"/>
          </p:cNvSpPr>
          <p:nvPr>
            <p:ph type="sldNum" sz="quarter" idx="11"/>
          </p:nvPr>
        </p:nvSpPr>
        <p:spPr/>
        <p:txBody>
          <a:bodyPr/>
          <a:lstStyle/>
          <a:p>
            <a:fld id="{294A09A9-5501-47C1-A89A-A340965A2BE2}" type="slidenum">
              <a:rPr lang="en-US" smtClean="0"/>
              <a:pPr/>
              <a:t>5</a:t>
            </a:fld>
            <a:endParaRPr lang="en-US" dirty="0"/>
          </a:p>
        </p:txBody>
      </p:sp>
      <p:sp>
        <p:nvSpPr>
          <p:cNvPr id="5" name="Content Placeholder 4">
            <a:extLst>
              <a:ext uri="{FF2B5EF4-FFF2-40B4-BE49-F238E27FC236}">
                <a16:creationId xmlns:a16="http://schemas.microsoft.com/office/drawing/2014/main" id="{A7D3F0F5-5F04-BCA9-C1D2-EEFDEAA7AF43}"/>
              </a:ext>
            </a:extLst>
          </p:cNvPr>
          <p:cNvSpPr>
            <a:spLocks noGrp="1"/>
          </p:cNvSpPr>
          <p:nvPr>
            <p:ph sz="quarter" idx="12"/>
          </p:nvPr>
        </p:nvSpPr>
        <p:spPr>
          <a:xfrm>
            <a:off x="975360" y="2318621"/>
            <a:ext cx="10241280" cy="4402853"/>
          </a:xfrm>
        </p:spPr>
        <p:txBody>
          <a:bodyPr>
            <a:normAutofit fontScale="92500" lnSpcReduction="10000"/>
          </a:bodyPr>
          <a:lstStyle/>
          <a:p>
            <a:pPr marL="0" indent="0">
              <a:buNone/>
            </a:pPr>
            <a:r>
              <a:rPr lang="en-US" sz="2000" b="1" dirty="0">
                <a:latin typeface="Calibri" panose="020F0502020204030204" pitchFamily="34" charset="0"/>
                <a:cs typeface="Calibri" panose="020F0502020204030204" pitchFamily="34" charset="0"/>
              </a:rPr>
              <a:t>Foundations of Mother Theresa of Jesus:</a:t>
            </a:r>
          </a:p>
          <a:p>
            <a:pPr marL="0" indent="0">
              <a:buNone/>
            </a:pPr>
            <a:r>
              <a:rPr lang="en-US" sz="2000" dirty="0">
                <a:latin typeface="Calibri Light" panose="020F0302020204030204" pitchFamily="34" charset="0"/>
                <a:cs typeface="Calibri Light" panose="020F0302020204030204" pitchFamily="34" charset="0"/>
              </a:rPr>
              <a:t>1857 – Portland</a:t>
            </a:r>
          </a:p>
          <a:p>
            <a:pPr marL="0" indent="0">
              <a:buNone/>
            </a:pPr>
            <a:r>
              <a:rPr lang="en-US" sz="2000" dirty="0">
                <a:latin typeface="Calibri Light" panose="020F0302020204030204" pitchFamily="34" charset="0"/>
                <a:cs typeface="Calibri Light" panose="020F0302020204030204" pitchFamily="34" charset="0"/>
              </a:rPr>
              <a:t>1860 – Oregon City, Hochelaga Montreal</a:t>
            </a:r>
          </a:p>
          <a:p>
            <a:pPr marL="0" indent="0">
              <a:buNone/>
            </a:pPr>
            <a:r>
              <a:rPr lang="en-US" sz="2000" dirty="0">
                <a:latin typeface="Calibri Light" panose="020F0302020204030204" pitchFamily="34" charset="0"/>
                <a:cs typeface="Calibri Light" panose="020F0302020204030204" pitchFamily="34" charset="0"/>
              </a:rPr>
              <a:t>1861 – St. Paul, Oregon</a:t>
            </a:r>
          </a:p>
          <a:p>
            <a:pPr marL="0" indent="0">
              <a:buNone/>
            </a:pPr>
            <a:r>
              <a:rPr lang="en-US" sz="2000" dirty="0">
                <a:latin typeface="Calibri Light" panose="020F0302020204030204" pitchFamily="34" charset="0"/>
                <a:cs typeface="Calibri Light" panose="020F0302020204030204" pitchFamily="34" charset="0"/>
              </a:rPr>
              <a:t>1863 – Salem, Oregon</a:t>
            </a:r>
          </a:p>
          <a:p>
            <a:pPr marL="0" indent="0">
              <a:buNone/>
            </a:pPr>
            <a:r>
              <a:rPr lang="en-US" sz="2000" dirty="0">
                <a:latin typeface="Calibri Light" panose="020F0302020204030204" pitchFamily="34" charset="0"/>
                <a:cs typeface="Calibri Light" panose="020F0302020204030204" pitchFamily="34" charset="0"/>
              </a:rPr>
              <a:t>1864 – The Dalles, Oregon, Windsor, Ontario</a:t>
            </a:r>
          </a:p>
          <a:p>
            <a:pPr marL="0" indent="0">
              <a:buNone/>
            </a:pPr>
            <a:r>
              <a:rPr lang="en-US" sz="2000" dirty="0">
                <a:latin typeface="Calibri Light" panose="020F0302020204030204" pitchFamily="34" charset="0"/>
                <a:cs typeface="Calibri Light" panose="020F0302020204030204" pitchFamily="34" charset="0"/>
              </a:rPr>
              <a:t>1865 – Schenectady, New York, Jacksonville, Oregon, Rome, New York, Amherstburg, Ontario, Decatur, Illinois</a:t>
            </a:r>
          </a:p>
          <a:p>
            <a:pPr marL="0" indent="0">
              <a:buNone/>
            </a:pPr>
            <a:r>
              <a:rPr lang="en-US" sz="2000" dirty="0">
                <a:latin typeface="Calibri Light" panose="020F0302020204030204" pitchFamily="34" charset="0"/>
                <a:cs typeface="Calibri Light" panose="020F0302020204030204" pitchFamily="34" charset="0"/>
              </a:rPr>
              <a:t>1866 – St. Louis de Gonzague, Quebec, Valleyfield, Quebec</a:t>
            </a:r>
          </a:p>
          <a:p>
            <a:pPr marL="0" indent="0">
              <a:buNone/>
            </a:pPr>
            <a:r>
              <a:rPr lang="en-US" sz="2000" dirty="0">
                <a:latin typeface="Calibri Light" panose="020F0302020204030204" pitchFamily="34" charset="0"/>
                <a:cs typeface="Calibri Light" panose="020F0302020204030204" pitchFamily="34" charset="0"/>
              </a:rPr>
              <a:t>1867- Sarnia, Ontario</a:t>
            </a:r>
          </a:p>
          <a:p>
            <a:pPr marL="0" indent="0">
              <a:buNone/>
            </a:pPr>
            <a:r>
              <a:rPr lang="en-US" sz="2000" dirty="0">
                <a:latin typeface="Calibri Light" panose="020F0302020204030204" pitchFamily="34" charset="0"/>
                <a:cs typeface="Calibri Light" panose="020F0302020204030204" pitchFamily="34" charset="0"/>
              </a:rPr>
              <a:t>She had also prepared for the foundation in Oakland, California in 1868. </a:t>
            </a:r>
          </a:p>
          <a:p>
            <a:pPr marL="0" indent="0">
              <a:buNone/>
            </a:pPr>
            <a:r>
              <a:rPr lang="en-US" sz="2000" dirty="0">
                <a:latin typeface="Calibri Light" panose="020F0302020204030204" pitchFamily="34" charset="0"/>
                <a:cs typeface="Calibri Light" panose="020F0302020204030204" pitchFamily="34" charset="0"/>
              </a:rPr>
              <a:t>After her term as superior general, she was superior of Tallahassee, Florida and Key West, founded St. Joseph school in San Francisco.</a:t>
            </a:r>
          </a:p>
          <a:p>
            <a:pPr marL="0" indent="0">
              <a:buNone/>
            </a:pPr>
            <a:endParaRPr lang="en-CA" dirty="0"/>
          </a:p>
        </p:txBody>
      </p:sp>
    </p:spTree>
    <p:extLst>
      <p:ext uri="{BB962C8B-B14F-4D97-AF65-F5344CB8AC3E}">
        <p14:creationId xmlns:p14="http://schemas.microsoft.com/office/powerpoint/2010/main" val="1526399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20455-D791-7B0F-6AD5-1100EC6B65E5}"/>
              </a:ext>
            </a:extLst>
          </p:cNvPr>
          <p:cNvSpPr>
            <a:spLocks noGrp="1"/>
          </p:cNvSpPr>
          <p:nvPr>
            <p:ph type="title"/>
          </p:nvPr>
        </p:nvSpPr>
        <p:spPr>
          <a:xfrm>
            <a:off x="838200" y="380999"/>
            <a:ext cx="10515600" cy="668573"/>
          </a:xfrm>
        </p:spPr>
        <p:txBody>
          <a:bodyPr>
            <a:noAutofit/>
          </a:bodyPr>
          <a:lstStyle/>
          <a:p>
            <a:r>
              <a:rPr lang="en-US" b="1" dirty="0">
                <a:latin typeface="Calibri" panose="020F0502020204030204" pitchFamily="34" charset="0"/>
                <a:cs typeface="Calibri" panose="020F0502020204030204" pitchFamily="34" charset="0"/>
              </a:rPr>
              <a:t>4</a:t>
            </a:r>
            <a:r>
              <a:rPr lang="en-US" b="1" baseline="30000" dirty="0">
                <a:latin typeface="Calibri" panose="020F0502020204030204" pitchFamily="34" charset="0"/>
                <a:cs typeface="Calibri" panose="020F0502020204030204" pitchFamily="34" charset="0"/>
              </a:rPr>
              <a:t>th</a:t>
            </a:r>
            <a:r>
              <a:rPr lang="en-US" b="1" dirty="0">
                <a:latin typeface="Calibri" panose="020F0502020204030204" pitchFamily="34" charset="0"/>
                <a:cs typeface="Calibri" panose="020F0502020204030204" pitchFamily="34" charset="0"/>
              </a:rPr>
              <a:t> Mother General, Sister M. Stanislaus</a:t>
            </a:r>
            <a:endParaRPr lang="en-CA"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EF3D644-3767-99BA-D948-16A91361D2C3}"/>
              </a:ext>
            </a:extLst>
          </p:cNvPr>
          <p:cNvSpPr>
            <a:spLocks noGrp="1"/>
          </p:cNvSpPr>
          <p:nvPr>
            <p:ph idx="1"/>
          </p:nvPr>
        </p:nvSpPr>
        <p:spPr>
          <a:xfrm>
            <a:off x="838200" y="1049572"/>
            <a:ext cx="10515600" cy="5146885"/>
          </a:xfrm>
        </p:spPr>
        <p:txBody>
          <a:bodyPr>
            <a:normAutofit fontScale="70000" lnSpcReduction="20000"/>
          </a:bodyPr>
          <a:lstStyle/>
          <a:p>
            <a:pPr marL="0" indent="0">
              <a:lnSpc>
                <a:spcPct val="120000"/>
              </a:lnSpc>
              <a:buNone/>
            </a:pPr>
            <a:r>
              <a:rPr lang="en-US" dirty="0">
                <a:latin typeface="Calibri" panose="020F0502020204030204" pitchFamily="34" charset="0"/>
                <a:cs typeface="Calibri" panose="020F0502020204030204" pitchFamily="34" charset="0"/>
              </a:rPr>
              <a:t>Surely but slowly restored peace within and outside the Congregation. </a:t>
            </a:r>
          </a:p>
          <a:p>
            <a:pPr marL="0" indent="0">
              <a:lnSpc>
                <a:spcPct val="120000"/>
              </a:lnSpc>
              <a:buNone/>
            </a:pPr>
            <a:r>
              <a:rPr lang="en-US" dirty="0">
                <a:latin typeface="Calibri" panose="020F0502020204030204" pitchFamily="34" charset="0"/>
                <a:cs typeface="Calibri" panose="020F0502020204030204" pitchFamily="34" charset="0"/>
              </a:rPr>
              <a:t>She would build it especially from within and strengthen the widespread foundations of her predecessor. </a:t>
            </a:r>
          </a:p>
          <a:p>
            <a:pPr marL="0" indent="0">
              <a:lnSpc>
                <a:spcPct val="120000"/>
              </a:lnSpc>
              <a:buNone/>
            </a:pPr>
            <a:endParaRPr lang="en-US" dirty="0">
              <a:latin typeface="Calibri" panose="020F0502020204030204" pitchFamily="34" charset="0"/>
              <a:cs typeface="Calibri" panose="020F0502020204030204" pitchFamily="34" charset="0"/>
            </a:endParaRPr>
          </a:p>
          <a:p>
            <a:pPr marL="0" indent="0">
              <a:lnSpc>
                <a:spcPct val="120000"/>
              </a:lnSpc>
              <a:buNone/>
            </a:pPr>
            <a:r>
              <a:rPr lang="en-US" dirty="0">
                <a:latin typeface="Calibri" panose="020F0502020204030204" pitchFamily="34" charset="0"/>
                <a:cs typeface="Calibri" panose="020F0502020204030204" pitchFamily="34" charset="0"/>
              </a:rPr>
              <a:t>1874 – Winnipeg, Manitoba.</a:t>
            </a:r>
          </a:p>
          <a:p>
            <a:pPr marL="0" indent="0">
              <a:lnSpc>
                <a:spcPct val="120000"/>
              </a:lnSpc>
              <a:buNone/>
            </a:pPr>
            <a:endParaRPr lang="en-US" dirty="0">
              <a:latin typeface="Calibri" panose="020F0502020204030204" pitchFamily="34" charset="0"/>
              <a:cs typeface="Calibri" panose="020F0502020204030204" pitchFamily="34" charset="0"/>
            </a:endParaRPr>
          </a:p>
          <a:p>
            <a:pPr marL="0" indent="0">
              <a:lnSpc>
                <a:spcPct val="120000"/>
              </a:lnSpc>
              <a:buNone/>
            </a:pPr>
            <a:r>
              <a:rPr lang="en-US" dirty="0">
                <a:latin typeface="Calibri" panose="020F0502020204030204" pitchFamily="34" charset="0"/>
                <a:cs typeface="Calibri" panose="020F0502020204030204" pitchFamily="34" charset="0"/>
              </a:rPr>
              <a:t>Biographies and publications:</a:t>
            </a:r>
          </a:p>
          <a:p>
            <a:pPr marL="0" indent="0">
              <a:lnSpc>
                <a:spcPct val="120000"/>
              </a:lnSpc>
              <a:buNone/>
            </a:pPr>
            <a:r>
              <a:rPr lang="en-US" dirty="0">
                <a:latin typeface="Calibri" panose="020F0502020204030204" pitchFamily="34" charset="0"/>
                <a:cs typeface="Calibri" panose="020F0502020204030204" pitchFamily="34" charset="0"/>
              </a:rPr>
              <a:t>A series of excellent </a:t>
            </a:r>
            <a:r>
              <a:rPr lang="en-US" b="1" dirty="0">
                <a:latin typeface="Calibri" panose="020F0502020204030204" pitchFamily="34" charset="0"/>
                <a:cs typeface="Calibri" panose="020F0502020204030204" pitchFamily="34" charset="0"/>
              </a:rPr>
              <a:t>circular letters</a:t>
            </a:r>
            <a:r>
              <a:rPr lang="en-US" dirty="0">
                <a:latin typeface="Calibri" panose="020F0502020204030204" pitchFamily="34" charset="0"/>
                <a:cs typeface="Calibri" panose="020F0502020204030204" pitchFamily="34" charset="0"/>
              </a:rPr>
              <a:t> by Pierre Duchaussois, OMI. Montreal</a:t>
            </a:r>
          </a:p>
          <a:p>
            <a:pPr marL="0" indent="0">
              <a:lnSpc>
                <a:spcPct val="120000"/>
              </a:lnSpc>
              <a:buNone/>
            </a:pPr>
            <a:r>
              <a:rPr lang="en-US" b="1" i="1" dirty="0">
                <a:latin typeface="Calibri" panose="020F0502020204030204" pitchFamily="34" charset="0"/>
                <a:cs typeface="Calibri" panose="020F0502020204030204" pitchFamily="34" charset="0"/>
              </a:rPr>
              <a:t>Rose of Canada by Sister Peter Gonzales </a:t>
            </a:r>
            <a:r>
              <a:rPr lang="en-US" i="1" dirty="0">
                <a:latin typeface="Calibri" panose="020F0502020204030204" pitchFamily="34" charset="0"/>
                <a:cs typeface="Calibri" panose="020F0502020204030204" pitchFamily="34" charset="0"/>
              </a:rPr>
              <a:t>SNJM. </a:t>
            </a:r>
          </a:p>
          <a:p>
            <a:pPr marL="0" indent="0">
              <a:lnSpc>
                <a:spcPct val="120000"/>
              </a:lnSpc>
              <a:buNone/>
            </a:pPr>
            <a:r>
              <a:rPr lang="en-US" b="1" i="1" dirty="0">
                <a:latin typeface="Calibri" panose="020F0502020204030204" pitchFamily="34" charset="0"/>
                <a:cs typeface="Calibri" panose="020F0502020204030204" pitchFamily="34" charset="0"/>
              </a:rPr>
              <a:t>Mother Mary Rose</a:t>
            </a:r>
            <a:r>
              <a:rPr lang="en-US" dirty="0">
                <a:latin typeface="Calibri" panose="020F0502020204030204" pitchFamily="34" charset="0"/>
                <a:cs typeface="Calibri" panose="020F0502020204030204" pitchFamily="34" charset="0"/>
              </a:rPr>
              <a:t>, a free translation of a work by Sister Catherine de Suede in Montreal, 1915.  This small, unassuming work is possibly the best biography we have in English.  It is especially good on the family background. It is rich in insights and is the only work we have in English by </a:t>
            </a:r>
            <a:r>
              <a:rPr lang="en-US" b="1" dirty="0">
                <a:latin typeface="Calibri" panose="020F0502020204030204" pitchFamily="34" charset="0"/>
                <a:cs typeface="Calibri" panose="020F0502020204030204" pitchFamily="34" charset="0"/>
              </a:rPr>
              <a:t>one of our Sisters who had lived for a long time in the places Mother Marie Rose knew.</a:t>
            </a:r>
            <a:endParaRPr lang="en-US" b="1" i="1" dirty="0">
              <a:latin typeface="Calibri" panose="020F0502020204030204" pitchFamily="34" charset="0"/>
              <a:cs typeface="Calibri" panose="020F0502020204030204" pitchFamily="34" charset="0"/>
            </a:endParaRPr>
          </a:p>
          <a:p>
            <a:pPr marL="0" indent="0">
              <a:lnSpc>
                <a:spcPct val="120000"/>
              </a:lnSpc>
              <a:buNone/>
            </a:pPr>
            <a:endParaRPr lang="en-CA"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8E6C84C4-9A96-21DF-2690-269990955E3D}"/>
              </a:ext>
            </a:extLst>
          </p:cNvPr>
          <p:cNvSpPr>
            <a:spLocks noGrp="1"/>
          </p:cNvSpPr>
          <p:nvPr>
            <p:ph type="sldNum" sz="quarter" idx="11"/>
          </p:nvPr>
        </p:nvSpPr>
        <p:spPr/>
        <p:txBody>
          <a:bodyPr/>
          <a:lstStyle/>
          <a:p>
            <a:fld id="{294A09A9-5501-47C1-A89A-A340965A2BE2}" type="slidenum">
              <a:rPr lang="en-US" smtClean="0"/>
              <a:pPr/>
              <a:t>6</a:t>
            </a:fld>
            <a:endParaRPr lang="en-US" dirty="0"/>
          </a:p>
        </p:txBody>
      </p:sp>
    </p:spTree>
    <p:extLst>
      <p:ext uri="{BB962C8B-B14F-4D97-AF65-F5344CB8AC3E}">
        <p14:creationId xmlns:p14="http://schemas.microsoft.com/office/powerpoint/2010/main" val="3131308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E564-4283-8AE2-ADD2-7B3FFCFA26C7}"/>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I have come to cast Fire on the earth</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How I wish, How I wish I</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it were already burning.</a:t>
            </a:r>
          </a:p>
        </p:txBody>
      </p:sp>
      <p:sp>
        <p:nvSpPr>
          <p:cNvPr id="10" name="Text Placeholder 9">
            <a:extLst>
              <a:ext uri="{FF2B5EF4-FFF2-40B4-BE49-F238E27FC236}">
                <a16:creationId xmlns:a16="http://schemas.microsoft.com/office/drawing/2014/main" id="{FA47ED29-D9DA-9DC6-8B43-80EC2A2E5B50}"/>
              </a:ext>
            </a:extLst>
          </p:cNvPr>
          <p:cNvSpPr>
            <a:spLocks noGrp="1"/>
          </p:cNvSpPr>
          <p:nvPr>
            <p:ph type="body" idx="1"/>
          </p:nvPr>
        </p:nvSpPr>
        <p:spPr/>
        <p:txBody>
          <a:bodyPr/>
          <a:lstStyle/>
          <a:p>
            <a:r>
              <a:rPr lang="en-US" dirty="0"/>
              <a:t>“</a:t>
            </a:r>
          </a:p>
        </p:txBody>
      </p:sp>
      <p:sp>
        <p:nvSpPr>
          <p:cNvPr id="11" name="Text Placeholder 10">
            <a:extLst>
              <a:ext uri="{FF2B5EF4-FFF2-40B4-BE49-F238E27FC236}">
                <a16:creationId xmlns:a16="http://schemas.microsoft.com/office/drawing/2014/main" id="{CB634FAD-36DD-9FB0-7030-266A29178C42}"/>
              </a:ext>
            </a:extLst>
          </p:cNvPr>
          <p:cNvSpPr>
            <a:spLocks noGrp="1"/>
          </p:cNvSpPr>
          <p:nvPr>
            <p:ph type="body" sz="quarter" idx="10"/>
          </p:nvPr>
        </p:nvSpPr>
        <p:spPr/>
        <p:txBody>
          <a:bodyPr/>
          <a:lstStyle/>
          <a:p>
            <a:r>
              <a:rPr lang="en-US" dirty="0"/>
              <a:t>”</a:t>
            </a:r>
          </a:p>
        </p:txBody>
      </p:sp>
    </p:spTree>
    <p:extLst>
      <p:ext uri="{BB962C8B-B14F-4D97-AF65-F5344CB8AC3E}">
        <p14:creationId xmlns:p14="http://schemas.microsoft.com/office/powerpoint/2010/main" val="1563980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AD7039EC-7018-72E6-AA10-45940EF7F9AC}"/>
              </a:ext>
            </a:extLst>
          </p:cNvPr>
          <p:cNvPicPr>
            <a:picLocks noGrp="1" noChangeAspect="1"/>
          </p:cNvPicPr>
          <p:nvPr>
            <p:ph type="pic" sz="quarter" idx="12"/>
          </p:nvPr>
        </p:nvPicPr>
        <p:blipFill rotWithShape="1">
          <a:blip r:embed="rId2"/>
          <a:srcRect l="24109" t="2469" r="24109" b="4961"/>
          <a:stretch/>
        </p:blipFill>
        <p:spPr>
          <a:xfrm>
            <a:off x="1009358" y="986523"/>
            <a:ext cx="3276522" cy="2059620"/>
          </a:xfrm>
        </p:spPr>
      </p:pic>
      <p:sp>
        <p:nvSpPr>
          <p:cNvPr id="21" name="Text Placeholder 20">
            <a:extLst>
              <a:ext uri="{FF2B5EF4-FFF2-40B4-BE49-F238E27FC236}">
                <a16:creationId xmlns:a16="http://schemas.microsoft.com/office/drawing/2014/main" id="{126B3CE3-4128-8F8E-0760-8B64348682F5}"/>
              </a:ext>
            </a:extLst>
          </p:cNvPr>
          <p:cNvSpPr>
            <a:spLocks noGrp="1"/>
          </p:cNvSpPr>
          <p:nvPr>
            <p:ph type="body" sz="quarter" idx="13"/>
          </p:nvPr>
        </p:nvSpPr>
        <p:spPr>
          <a:xfrm>
            <a:off x="4343400" y="5172168"/>
            <a:ext cx="2194560" cy="355600"/>
          </a:xfrm>
        </p:spPr>
        <p:txBody>
          <a:bodyPr/>
          <a:lstStyle/>
          <a:p>
            <a:pPr algn="l"/>
            <a:r>
              <a:rPr lang="en-US" b="1" dirty="0">
                <a:latin typeface="Calibri" panose="020F0502020204030204" pitchFamily="34" charset="0"/>
                <a:cs typeface="Calibri" panose="020F0502020204030204" pitchFamily="34" charset="0"/>
              </a:rPr>
              <a:t>Beloeil, Quebec</a:t>
            </a:r>
          </a:p>
        </p:txBody>
      </p:sp>
      <p:sp>
        <p:nvSpPr>
          <p:cNvPr id="3" name="Text Placeholder 2">
            <a:extLst>
              <a:ext uri="{FF2B5EF4-FFF2-40B4-BE49-F238E27FC236}">
                <a16:creationId xmlns:a16="http://schemas.microsoft.com/office/drawing/2014/main" id="{B18217DB-B52F-5D03-7260-B45CD786AA75}"/>
              </a:ext>
            </a:extLst>
          </p:cNvPr>
          <p:cNvSpPr>
            <a:spLocks noGrp="1"/>
          </p:cNvSpPr>
          <p:nvPr>
            <p:ph type="body" sz="quarter" idx="14"/>
          </p:nvPr>
        </p:nvSpPr>
        <p:spPr>
          <a:xfrm>
            <a:off x="4343400" y="5500024"/>
            <a:ext cx="2194560" cy="274320"/>
          </a:xfrm>
        </p:spPr>
        <p:txBody>
          <a:bodyPr/>
          <a:lstStyle/>
          <a:p>
            <a:pPr algn="l"/>
            <a:r>
              <a:rPr lang="en-US" dirty="0">
                <a:latin typeface="Calibri Light" panose="020F0302020204030204" pitchFamily="34" charset="0"/>
                <a:cs typeface="Calibri Light" panose="020F0302020204030204" pitchFamily="34" charset="0"/>
              </a:rPr>
              <a:t>1846</a:t>
            </a:r>
            <a:endParaRPr lang="en-CA" dirty="0">
              <a:latin typeface="Calibri Light" panose="020F0302020204030204" pitchFamily="34" charset="0"/>
              <a:cs typeface="Calibri Light" panose="020F0302020204030204" pitchFamily="34" charset="0"/>
            </a:endParaRPr>
          </a:p>
        </p:txBody>
      </p:sp>
      <p:pic>
        <p:nvPicPr>
          <p:cNvPr id="23" name="Picture Placeholder 22">
            <a:extLst>
              <a:ext uri="{FF2B5EF4-FFF2-40B4-BE49-F238E27FC236}">
                <a16:creationId xmlns:a16="http://schemas.microsoft.com/office/drawing/2014/main" id="{6B3F0479-684F-AF6A-ACDC-B24D1BB2B5B8}"/>
              </a:ext>
            </a:extLst>
          </p:cNvPr>
          <p:cNvPicPr>
            <a:picLocks noGrp="1" noChangeAspect="1"/>
          </p:cNvPicPr>
          <p:nvPr>
            <p:ph type="pic" sz="quarter" idx="17"/>
          </p:nvPr>
        </p:nvPicPr>
        <p:blipFill>
          <a:blip r:embed="rId3"/>
          <a:srcRect l="19976" r="19976"/>
          <a:stretch>
            <a:fillRect/>
          </a:stretch>
        </p:blipFill>
        <p:spPr>
          <a:xfrm>
            <a:off x="7807598" y="100009"/>
            <a:ext cx="3488974" cy="2420875"/>
          </a:xfrm>
        </p:spPr>
      </p:pic>
      <p:sp>
        <p:nvSpPr>
          <p:cNvPr id="31" name="Text Placeholder 30">
            <a:extLst>
              <a:ext uri="{FF2B5EF4-FFF2-40B4-BE49-F238E27FC236}">
                <a16:creationId xmlns:a16="http://schemas.microsoft.com/office/drawing/2014/main" id="{53D0BAA8-6F92-D5A9-9FA2-9533E81A8105}"/>
              </a:ext>
            </a:extLst>
          </p:cNvPr>
          <p:cNvSpPr>
            <a:spLocks noGrp="1"/>
          </p:cNvSpPr>
          <p:nvPr>
            <p:ph type="body" sz="quarter" idx="23"/>
          </p:nvPr>
        </p:nvSpPr>
        <p:spPr>
          <a:xfrm>
            <a:off x="7807598" y="2507053"/>
            <a:ext cx="2194560" cy="355600"/>
          </a:xfrm>
        </p:spPr>
        <p:txBody>
          <a:bodyPr/>
          <a:lstStyle/>
          <a:p>
            <a:pPr algn="l"/>
            <a:r>
              <a:rPr lang="en-US" b="1" dirty="0">
                <a:latin typeface="Calibri" panose="020F0502020204030204" pitchFamily="34" charset="0"/>
                <a:cs typeface="Calibri" panose="020F0502020204030204" pitchFamily="34" charset="0"/>
              </a:rPr>
              <a:t>Hochelaga​, Quebec</a:t>
            </a:r>
          </a:p>
        </p:txBody>
      </p:sp>
      <p:pic>
        <p:nvPicPr>
          <p:cNvPr id="20" name="Picture Placeholder 19">
            <a:extLst>
              <a:ext uri="{FF2B5EF4-FFF2-40B4-BE49-F238E27FC236}">
                <a16:creationId xmlns:a16="http://schemas.microsoft.com/office/drawing/2014/main" id="{E0EF317F-69E3-5398-787C-59D3BA7C8CE2}"/>
              </a:ext>
            </a:extLst>
          </p:cNvPr>
          <p:cNvPicPr>
            <a:picLocks noGrp="1" noChangeAspect="1"/>
          </p:cNvPicPr>
          <p:nvPr>
            <p:ph type="pic" sz="quarter" idx="16"/>
          </p:nvPr>
        </p:nvPicPr>
        <p:blipFill rotWithShape="1">
          <a:blip r:embed="rId4"/>
          <a:srcRect l="23762" t="5112" r="23762" b="5157"/>
          <a:stretch/>
        </p:blipFill>
        <p:spPr>
          <a:xfrm>
            <a:off x="6147592" y="3171270"/>
            <a:ext cx="2898754" cy="2603074"/>
          </a:xfrm>
        </p:spPr>
      </p:pic>
      <p:sp>
        <p:nvSpPr>
          <p:cNvPr id="7" name="Text Placeholder 6">
            <a:extLst>
              <a:ext uri="{FF2B5EF4-FFF2-40B4-BE49-F238E27FC236}">
                <a16:creationId xmlns:a16="http://schemas.microsoft.com/office/drawing/2014/main" id="{F22B6DB8-5AEC-4E4A-8C2A-42128AC7C438}"/>
              </a:ext>
            </a:extLst>
          </p:cNvPr>
          <p:cNvSpPr>
            <a:spLocks noGrp="1"/>
          </p:cNvSpPr>
          <p:nvPr>
            <p:ph type="body" sz="quarter" idx="18"/>
          </p:nvPr>
        </p:nvSpPr>
        <p:spPr>
          <a:xfrm>
            <a:off x="4384403" y="2842370"/>
            <a:ext cx="2194560" cy="274320"/>
          </a:xfrm>
        </p:spPr>
        <p:txBody>
          <a:bodyPr/>
          <a:lstStyle/>
          <a:p>
            <a:pPr algn="l"/>
            <a:r>
              <a:rPr lang="en-US" dirty="0">
                <a:latin typeface="Calibri Light" panose="020F0302020204030204" pitchFamily="34" charset="0"/>
                <a:cs typeface="Calibri Light" panose="020F0302020204030204" pitchFamily="34" charset="0"/>
              </a:rPr>
              <a:t>1848</a:t>
            </a:r>
            <a:endParaRPr lang="en-CA" dirty="0">
              <a:latin typeface="Calibri Light" panose="020F0302020204030204" pitchFamily="34" charset="0"/>
              <a:cs typeface="Calibri Light" panose="020F0302020204030204" pitchFamily="34" charset="0"/>
            </a:endParaRPr>
          </a:p>
        </p:txBody>
      </p:sp>
      <p:sp>
        <p:nvSpPr>
          <p:cNvPr id="29" name="Text Placeholder 28">
            <a:extLst>
              <a:ext uri="{FF2B5EF4-FFF2-40B4-BE49-F238E27FC236}">
                <a16:creationId xmlns:a16="http://schemas.microsoft.com/office/drawing/2014/main" id="{56569593-FAD4-3D3C-5FB2-6E9C7B4A0654}"/>
              </a:ext>
            </a:extLst>
          </p:cNvPr>
          <p:cNvSpPr>
            <a:spLocks noGrp="1"/>
          </p:cNvSpPr>
          <p:nvPr>
            <p:ph type="body" sz="quarter" idx="21"/>
          </p:nvPr>
        </p:nvSpPr>
        <p:spPr>
          <a:xfrm>
            <a:off x="9112754" y="5191135"/>
            <a:ext cx="2194560" cy="355600"/>
          </a:xfrm>
        </p:spPr>
        <p:txBody>
          <a:bodyPr/>
          <a:lstStyle/>
          <a:p>
            <a:pPr algn="l"/>
            <a:r>
              <a:rPr lang="en-US" b="1" dirty="0">
                <a:latin typeface="Calibri" panose="020F0502020204030204" pitchFamily="34" charset="0"/>
                <a:cs typeface="Calibri" panose="020F0502020204030204" pitchFamily="34" charset="0"/>
              </a:rPr>
              <a:t>St. Lin​, Quebec</a:t>
            </a:r>
          </a:p>
        </p:txBody>
      </p:sp>
      <p:pic>
        <p:nvPicPr>
          <p:cNvPr id="18" name="Picture Placeholder 17">
            <a:extLst>
              <a:ext uri="{FF2B5EF4-FFF2-40B4-BE49-F238E27FC236}">
                <a16:creationId xmlns:a16="http://schemas.microsoft.com/office/drawing/2014/main" id="{DE819577-C5CE-45A1-1B3D-5804849635B2}"/>
              </a:ext>
            </a:extLst>
          </p:cNvPr>
          <p:cNvPicPr>
            <a:picLocks noGrp="1" noChangeAspect="1"/>
          </p:cNvPicPr>
          <p:nvPr>
            <p:ph type="pic" sz="quarter" idx="15"/>
          </p:nvPr>
        </p:nvPicPr>
        <p:blipFill>
          <a:blip r:embed="rId5"/>
          <a:srcRect l="18449" r="18449"/>
          <a:stretch>
            <a:fillRect/>
          </a:stretch>
        </p:blipFill>
        <p:spPr>
          <a:xfrm>
            <a:off x="1003485" y="3390793"/>
            <a:ext cx="3288269" cy="2416360"/>
          </a:xfrm>
        </p:spPr>
      </p:pic>
      <p:sp>
        <p:nvSpPr>
          <p:cNvPr id="28" name="Text Placeholder 27">
            <a:extLst>
              <a:ext uri="{FF2B5EF4-FFF2-40B4-BE49-F238E27FC236}">
                <a16:creationId xmlns:a16="http://schemas.microsoft.com/office/drawing/2014/main" id="{B7455CD5-CB03-E684-FC3F-FE70DF6C472F}"/>
              </a:ext>
            </a:extLst>
          </p:cNvPr>
          <p:cNvSpPr>
            <a:spLocks noGrp="1"/>
          </p:cNvSpPr>
          <p:nvPr>
            <p:ph type="body" sz="quarter" idx="20"/>
          </p:nvPr>
        </p:nvSpPr>
        <p:spPr>
          <a:xfrm>
            <a:off x="9112754" y="5532833"/>
            <a:ext cx="2194560" cy="274320"/>
          </a:xfrm>
        </p:spPr>
        <p:txBody>
          <a:bodyPr/>
          <a:lstStyle/>
          <a:p>
            <a:pPr algn="l"/>
            <a:r>
              <a:rPr lang="en-US" dirty="0">
                <a:latin typeface="Calibri Light" panose="020F0302020204030204" pitchFamily="34" charset="0"/>
                <a:cs typeface="Calibri Light" panose="020F0302020204030204" pitchFamily="34" charset="0"/>
              </a:rPr>
              <a:t>1848</a:t>
            </a:r>
          </a:p>
        </p:txBody>
      </p:sp>
      <p:sp>
        <p:nvSpPr>
          <p:cNvPr id="27" name="Text Placeholder 26">
            <a:extLst>
              <a:ext uri="{FF2B5EF4-FFF2-40B4-BE49-F238E27FC236}">
                <a16:creationId xmlns:a16="http://schemas.microsoft.com/office/drawing/2014/main" id="{AD3E159C-8F18-6271-D733-C11E52BA168F}"/>
              </a:ext>
            </a:extLst>
          </p:cNvPr>
          <p:cNvSpPr>
            <a:spLocks noGrp="1"/>
          </p:cNvSpPr>
          <p:nvPr>
            <p:ph type="body" sz="quarter" idx="19"/>
          </p:nvPr>
        </p:nvSpPr>
        <p:spPr>
          <a:xfrm>
            <a:off x="4384403" y="2524011"/>
            <a:ext cx="2194560" cy="355600"/>
          </a:xfrm>
        </p:spPr>
        <p:txBody>
          <a:bodyPr/>
          <a:lstStyle/>
          <a:p>
            <a:pPr algn="l"/>
            <a:r>
              <a:rPr lang="en-US" b="1" dirty="0">
                <a:latin typeface="Calibri" panose="020F0502020204030204" pitchFamily="34" charset="0"/>
                <a:cs typeface="Calibri" panose="020F0502020204030204" pitchFamily="34" charset="0"/>
              </a:rPr>
              <a:t>St. Timothé​, Quebec</a:t>
            </a:r>
          </a:p>
        </p:txBody>
      </p:sp>
      <p:sp>
        <p:nvSpPr>
          <p:cNvPr id="30" name="Text Placeholder 29">
            <a:extLst>
              <a:ext uri="{FF2B5EF4-FFF2-40B4-BE49-F238E27FC236}">
                <a16:creationId xmlns:a16="http://schemas.microsoft.com/office/drawing/2014/main" id="{CB833035-7F55-7728-8060-8204B10C959B}"/>
              </a:ext>
            </a:extLst>
          </p:cNvPr>
          <p:cNvSpPr>
            <a:spLocks noGrp="1"/>
          </p:cNvSpPr>
          <p:nvPr>
            <p:ph type="body" sz="quarter" idx="22"/>
          </p:nvPr>
        </p:nvSpPr>
        <p:spPr>
          <a:xfrm>
            <a:off x="7807598" y="2848751"/>
            <a:ext cx="2194560" cy="274320"/>
          </a:xfrm>
        </p:spPr>
        <p:txBody>
          <a:bodyPr/>
          <a:lstStyle/>
          <a:p>
            <a:pPr algn="l"/>
            <a:r>
              <a:rPr lang="en-US" dirty="0">
                <a:latin typeface="Calibri Light" panose="020F0302020204030204" pitchFamily="34" charset="0"/>
                <a:cs typeface="Calibri Light" panose="020F0302020204030204" pitchFamily="34" charset="0"/>
              </a:rPr>
              <a:t>1860</a:t>
            </a:r>
          </a:p>
        </p:txBody>
      </p:sp>
      <p:sp>
        <p:nvSpPr>
          <p:cNvPr id="5" name="Slide Number Placeholder 4">
            <a:extLst>
              <a:ext uri="{FF2B5EF4-FFF2-40B4-BE49-F238E27FC236}">
                <a16:creationId xmlns:a16="http://schemas.microsoft.com/office/drawing/2014/main" id="{CC753343-82B8-838D-9717-1489C689634C}"/>
              </a:ext>
            </a:extLst>
          </p:cNvPr>
          <p:cNvSpPr>
            <a:spLocks noGrp="1"/>
          </p:cNvSpPr>
          <p:nvPr>
            <p:ph type="sldNum" sz="quarter" idx="11"/>
          </p:nvPr>
        </p:nvSpPr>
        <p:spPr/>
        <p:txBody>
          <a:bodyPr/>
          <a:lstStyle/>
          <a:p>
            <a:fld id="{294A09A9-5501-47C1-A89A-A340965A2BE2}" type="slidenum">
              <a:rPr lang="en-US" smtClean="0"/>
              <a:pPr/>
              <a:t>8</a:t>
            </a:fld>
            <a:endParaRPr lang="en-US" dirty="0"/>
          </a:p>
        </p:txBody>
      </p:sp>
      <p:sp>
        <p:nvSpPr>
          <p:cNvPr id="77" name="Title 76">
            <a:extLst>
              <a:ext uri="{FF2B5EF4-FFF2-40B4-BE49-F238E27FC236}">
                <a16:creationId xmlns:a16="http://schemas.microsoft.com/office/drawing/2014/main" id="{D9A0AA8E-BE3B-E949-89DB-0208EE4A67DD}"/>
              </a:ext>
            </a:extLst>
          </p:cNvPr>
          <p:cNvSpPr>
            <a:spLocks noGrp="1"/>
          </p:cNvSpPr>
          <p:nvPr>
            <p:ph type="title"/>
          </p:nvPr>
        </p:nvSpPr>
        <p:spPr>
          <a:xfrm>
            <a:off x="381000" y="208849"/>
            <a:ext cx="8827008" cy="433024"/>
          </a:xfrm>
        </p:spPr>
        <p:txBody>
          <a:bodyPr>
            <a:noAutofit/>
          </a:bodyPr>
          <a:lstStyle/>
          <a:p>
            <a:r>
              <a:rPr lang="en-US" b="1" dirty="0">
                <a:latin typeface="Calibri" panose="020F0502020204030204" pitchFamily="34" charset="0"/>
                <a:cs typeface="Calibri" panose="020F0502020204030204" pitchFamily="34" charset="0"/>
              </a:rPr>
              <a:t>First four missions</a:t>
            </a:r>
          </a:p>
        </p:txBody>
      </p:sp>
    </p:spTree>
    <p:extLst>
      <p:ext uri="{BB962C8B-B14F-4D97-AF65-F5344CB8AC3E}">
        <p14:creationId xmlns:p14="http://schemas.microsoft.com/office/powerpoint/2010/main" val="2276839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F03FCA-1E07-8BBF-122F-816573963BBF}"/>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The First Group of Sisters to Oregon</a:t>
            </a:r>
            <a:endParaRPr lang="en-CA" b="1" dirty="0">
              <a:latin typeface="Calibri" panose="020F0502020204030204" pitchFamily="34" charset="0"/>
              <a:cs typeface="Calibri" panose="020F0502020204030204" pitchFamily="34" charset="0"/>
            </a:endParaRPr>
          </a:p>
        </p:txBody>
      </p:sp>
      <p:pic>
        <p:nvPicPr>
          <p:cNvPr id="2050" name="Picture 2">
            <a:extLst>
              <a:ext uri="{FF2B5EF4-FFF2-40B4-BE49-F238E27FC236}">
                <a16:creationId xmlns:a16="http://schemas.microsoft.com/office/drawing/2014/main" id="{D7C121DD-118E-3328-1FCB-C410E99D29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0575" y="1825625"/>
            <a:ext cx="10410849" cy="4370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470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1153668" y="4226215"/>
            <a:ext cx="9884664" cy="223657"/>
          </a:xfrm>
        </p:spPr>
        <p:txBody>
          <a:bodyPr>
            <a:noAutofit/>
          </a:bodyPr>
          <a:lstStyle/>
          <a:p>
            <a:r>
              <a:rPr lang="en-US" b="1" dirty="0">
                <a:latin typeface="Calibri" panose="020F0502020204030204" pitchFamily="34" charset="0"/>
                <a:cs typeface="Calibri" panose="020F0502020204030204" pitchFamily="34" charset="0"/>
              </a:rPr>
              <a:t>Plenary Sharing </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idx="1"/>
          </p:nvPr>
        </p:nvSpPr>
        <p:spPr>
          <a:xfrm>
            <a:off x="1153668" y="4338043"/>
            <a:ext cx="9884664" cy="1087395"/>
          </a:xfrm>
        </p:spPr>
        <p:txBody>
          <a:bodyPr>
            <a:normAutofit/>
          </a:bodyPr>
          <a:lstStyle/>
          <a:p>
            <a:pPr>
              <a:lnSpc>
                <a:spcPct val="100000"/>
              </a:lnSpc>
            </a:pPr>
            <a:r>
              <a:rPr lang="en-US" dirty="0">
                <a:solidFill>
                  <a:schemeClr val="accent2">
                    <a:lumMod val="50000"/>
                  </a:schemeClr>
                </a:solidFill>
                <a:latin typeface="Calibri Light" panose="020F0302020204030204" pitchFamily="34" charset="0"/>
                <a:cs typeface="Calibri Light" panose="020F0302020204030204" pitchFamily="34" charset="0"/>
              </a:rPr>
              <a:t>We will hear the story of the foundation of main region of our  Congregation  </a:t>
            </a:r>
            <a:br>
              <a:rPr lang="en-US" dirty="0">
                <a:solidFill>
                  <a:schemeClr val="accent2">
                    <a:lumMod val="50000"/>
                  </a:schemeClr>
                </a:solidFill>
                <a:latin typeface="Calibri Light" panose="020F0302020204030204" pitchFamily="34" charset="0"/>
                <a:cs typeface="Calibri Light" panose="020F0302020204030204" pitchFamily="34" charset="0"/>
              </a:rPr>
            </a:br>
            <a:r>
              <a:rPr lang="en-US" dirty="0">
                <a:solidFill>
                  <a:schemeClr val="accent2">
                    <a:lumMod val="50000"/>
                  </a:schemeClr>
                </a:solidFill>
                <a:latin typeface="Calibri Light" panose="020F0302020204030204" pitchFamily="34" charset="0"/>
                <a:cs typeface="Calibri Light" panose="020F0302020204030204" pitchFamily="34" charset="0"/>
              </a:rPr>
              <a:t>as well as Peru</a:t>
            </a:r>
            <a:endParaRPr lang="en-CA" dirty="0">
              <a:solidFill>
                <a:schemeClr val="accent2">
                  <a:lumMod val="50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44679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a:extLst>
              <a:ext uri="{FF2B5EF4-FFF2-40B4-BE49-F238E27FC236}">
                <a16:creationId xmlns:a16="http://schemas.microsoft.com/office/drawing/2014/main" id="{D9A0AA8E-BE3B-E949-89DB-0208EE4A67DD}"/>
              </a:ext>
            </a:extLst>
          </p:cNvPr>
          <p:cNvSpPr>
            <a:spLocks noGrp="1"/>
          </p:cNvSpPr>
          <p:nvPr>
            <p:ph type="title"/>
          </p:nvPr>
        </p:nvSpPr>
        <p:spPr>
          <a:xfrm>
            <a:off x="445272" y="142534"/>
            <a:ext cx="11365727" cy="694048"/>
          </a:xfrm>
        </p:spPr>
        <p:txBody>
          <a:bodyPr>
            <a:noAutofit/>
          </a:bodyPr>
          <a:lstStyle/>
          <a:p>
            <a:r>
              <a:rPr lang="en-US" b="1" dirty="0">
                <a:latin typeface="Calibri" panose="020F0502020204030204" pitchFamily="34" charset="0"/>
                <a:cs typeface="Calibri" panose="020F0502020204030204" pitchFamily="34" charset="0"/>
              </a:rPr>
              <a:t>Expansion in US, Ontario, Manitoba</a:t>
            </a:r>
          </a:p>
        </p:txBody>
      </p:sp>
      <p:sp>
        <p:nvSpPr>
          <p:cNvPr id="21" name="Text Placeholder 20">
            <a:extLst>
              <a:ext uri="{FF2B5EF4-FFF2-40B4-BE49-F238E27FC236}">
                <a16:creationId xmlns:a16="http://schemas.microsoft.com/office/drawing/2014/main" id="{126B3CE3-4128-8F8E-0760-8B64348682F5}"/>
              </a:ext>
            </a:extLst>
          </p:cNvPr>
          <p:cNvSpPr>
            <a:spLocks noGrp="1"/>
          </p:cNvSpPr>
          <p:nvPr>
            <p:ph type="body" sz="quarter" idx="13"/>
          </p:nvPr>
        </p:nvSpPr>
        <p:spPr>
          <a:xfrm>
            <a:off x="966800" y="2879428"/>
            <a:ext cx="2322576" cy="182880"/>
          </a:xfrm>
        </p:spPr>
        <p:txBody>
          <a:bodyPr/>
          <a:lstStyle/>
          <a:p>
            <a:pPr algn="l"/>
            <a:r>
              <a:rPr lang="en-US" b="1" dirty="0">
                <a:latin typeface="Calibri" panose="020F0502020204030204" pitchFamily="34" charset="0"/>
                <a:cs typeface="Calibri" panose="020F0502020204030204" pitchFamily="34" charset="0"/>
              </a:rPr>
              <a:t>Portland, Oregon</a:t>
            </a:r>
          </a:p>
          <a:p>
            <a:pPr algn="l"/>
            <a:r>
              <a:rPr lang="en-US" b="1" dirty="0">
                <a:latin typeface="Calibri" panose="020F0502020204030204" pitchFamily="34" charset="0"/>
                <a:cs typeface="Calibri" panose="020F0502020204030204" pitchFamily="34" charset="0"/>
              </a:rPr>
              <a:t>Mary Ellen</a:t>
            </a:r>
          </a:p>
        </p:txBody>
      </p:sp>
      <p:sp>
        <p:nvSpPr>
          <p:cNvPr id="22" name="Text Placeholder 21">
            <a:extLst>
              <a:ext uri="{FF2B5EF4-FFF2-40B4-BE49-F238E27FC236}">
                <a16:creationId xmlns:a16="http://schemas.microsoft.com/office/drawing/2014/main" id="{B8A775F3-D483-728E-181B-869ED9CBDF2F}"/>
              </a:ext>
            </a:extLst>
          </p:cNvPr>
          <p:cNvSpPr>
            <a:spLocks noGrp="1"/>
          </p:cNvSpPr>
          <p:nvPr>
            <p:ph type="body" sz="quarter" idx="14"/>
          </p:nvPr>
        </p:nvSpPr>
        <p:spPr>
          <a:xfrm>
            <a:off x="966800" y="3217503"/>
            <a:ext cx="2322576" cy="266064"/>
          </a:xfrm>
        </p:spPr>
        <p:txBody>
          <a:bodyPr/>
          <a:lstStyle/>
          <a:p>
            <a:pPr algn="l"/>
            <a:r>
              <a:rPr lang="en-US" dirty="0">
                <a:latin typeface="Calibri Light" panose="020F0302020204030204" pitchFamily="34" charset="0"/>
                <a:cs typeface="Calibri Light" panose="020F0302020204030204" pitchFamily="34" charset="0"/>
              </a:rPr>
              <a:t>1857</a:t>
            </a:r>
          </a:p>
        </p:txBody>
      </p:sp>
      <p:sp>
        <p:nvSpPr>
          <p:cNvPr id="11" name="Text Placeholder 10">
            <a:extLst>
              <a:ext uri="{FF2B5EF4-FFF2-40B4-BE49-F238E27FC236}">
                <a16:creationId xmlns:a16="http://schemas.microsoft.com/office/drawing/2014/main" id="{D188C844-5F45-EB9F-D5DA-4584E17B1774}"/>
              </a:ext>
            </a:extLst>
          </p:cNvPr>
          <p:cNvSpPr>
            <a:spLocks noGrp="1"/>
          </p:cNvSpPr>
          <p:nvPr>
            <p:ph type="body" sz="quarter" idx="25"/>
          </p:nvPr>
        </p:nvSpPr>
        <p:spPr>
          <a:xfrm>
            <a:off x="8798562" y="5088278"/>
            <a:ext cx="2322576" cy="182880"/>
          </a:xfrm>
        </p:spPr>
        <p:txBody>
          <a:bodyPr/>
          <a:lstStyle/>
          <a:p>
            <a:pPr algn="l"/>
            <a:r>
              <a:rPr lang="en-US" b="1" dirty="0">
                <a:latin typeface="Calibri" panose="020F0502020204030204" pitchFamily="34" charset="0"/>
                <a:cs typeface="Calibri" panose="020F0502020204030204" pitchFamily="34" charset="0"/>
              </a:rPr>
              <a:t>Winnipeg, Manitoba</a:t>
            </a:r>
          </a:p>
          <a:p>
            <a:pPr algn="l"/>
            <a:r>
              <a:rPr lang="en-US" b="1" dirty="0">
                <a:latin typeface="Calibri" panose="020F0502020204030204" pitchFamily="34" charset="0"/>
                <a:cs typeface="Calibri" panose="020F0502020204030204" pitchFamily="34" charset="0"/>
              </a:rPr>
              <a:t>Gringa</a:t>
            </a:r>
          </a:p>
        </p:txBody>
      </p:sp>
      <p:sp>
        <p:nvSpPr>
          <p:cNvPr id="10" name="Text Placeholder 9">
            <a:extLst>
              <a:ext uri="{FF2B5EF4-FFF2-40B4-BE49-F238E27FC236}">
                <a16:creationId xmlns:a16="http://schemas.microsoft.com/office/drawing/2014/main" id="{8A6F23DD-7C5D-ED60-22BD-5A8690CD301B}"/>
              </a:ext>
            </a:extLst>
          </p:cNvPr>
          <p:cNvSpPr>
            <a:spLocks noGrp="1"/>
          </p:cNvSpPr>
          <p:nvPr>
            <p:ph type="body" sz="quarter" idx="24"/>
          </p:nvPr>
        </p:nvSpPr>
        <p:spPr>
          <a:xfrm>
            <a:off x="8798562" y="5474905"/>
            <a:ext cx="2322576" cy="265176"/>
          </a:xfrm>
        </p:spPr>
        <p:txBody>
          <a:bodyPr/>
          <a:lstStyle/>
          <a:p>
            <a:pPr algn="l"/>
            <a:r>
              <a:rPr lang="en-US" dirty="0">
                <a:latin typeface="Calibri Light" panose="020F0302020204030204" pitchFamily="34" charset="0"/>
                <a:cs typeface="Calibri Light" panose="020F0302020204030204" pitchFamily="34" charset="0"/>
              </a:rPr>
              <a:t>1868</a:t>
            </a:r>
          </a:p>
        </p:txBody>
      </p:sp>
      <p:sp>
        <p:nvSpPr>
          <p:cNvPr id="29" name="Text Placeholder 28">
            <a:extLst>
              <a:ext uri="{FF2B5EF4-FFF2-40B4-BE49-F238E27FC236}">
                <a16:creationId xmlns:a16="http://schemas.microsoft.com/office/drawing/2014/main" id="{56569593-FAD4-3D3C-5FB2-6E9C7B4A0654}"/>
              </a:ext>
            </a:extLst>
          </p:cNvPr>
          <p:cNvSpPr>
            <a:spLocks noGrp="1"/>
          </p:cNvSpPr>
          <p:nvPr>
            <p:ph type="body" sz="quarter" idx="19"/>
          </p:nvPr>
        </p:nvSpPr>
        <p:spPr>
          <a:xfrm>
            <a:off x="6384358" y="3006784"/>
            <a:ext cx="2322576" cy="265176"/>
          </a:xfrm>
        </p:spPr>
        <p:txBody>
          <a:bodyPr/>
          <a:lstStyle/>
          <a:p>
            <a:pPr algn="l"/>
            <a:endParaRPr lang="en-US" b="1" dirty="0">
              <a:latin typeface="Calibri" panose="020F0502020204030204" pitchFamily="34" charset="0"/>
              <a:cs typeface="Calibri" panose="020F0502020204030204" pitchFamily="34" charset="0"/>
            </a:endParaRPr>
          </a:p>
          <a:p>
            <a:pPr algn="l"/>
            <a:r>
              <a:rPr lang="en-US" b="1" dirty="0">
                <a:latin typeface="Calibri" panose="020F0502020204030204" pitchFamily="34" charset="0"/>
                <a:cs typeface="Calibri" panose="020F0502020204030204" pitchFamily="34" charset="0"/>
              </a:rPr>
              <a:t>Windsor, Ontario</a:t>
            </a:r>
          </a:p>
          <a:p>
            <a:pPr algn="l"/>
            <a:r>
              <a:rPr lang="en-US" b="1" dirty="0">
                <a:latin typeface="Calibri" panose="020F0502020204030204" pitchFamily="34" charset="0"/>
                <a:cs typeface="Calibri" panose="020F0502020204030204" pitchFamily="34" charset="0"/>
              </a:rPr>
              <a:t>Sarah</a:t>
            </a:r>
          </a:p>
          <a:p>
            <a:pPr algn="l"/>
            <a:endParaRPr lang="en-US" b="1" dirty="0">
              <a:latin typeface="Calibri" panose="020F0502020204030204" pitchFamily="34" charset="0"/>
              <a:cs typeface="Calibri" panose="020F0502020204030204" pitchFamily="34" charset="0"/>
            </a:endParaRPr>
          </a:p>
        </p:txBody>
      </p:sp>
      <p:sp>
        <p:nvSpPr>
          <p:cNvPr id="28" name="Text Placeholder 27">
            <a:extLst>
              <a:ext uri="{FF2B5EF4-FFF2-40B4-BE49-F238E27FC236}">
                <a16:creationId xmlns:a16="http://schemas.microsoft.com/office/drawing/2014/main" id="{B7455CD5-CB03-E684-FC3F-FE70DF6C472F}"/>
              </a:ext>
            </a:extLst>
          </p:cNvPr>
          <p:cNvSpPr>
            <a:spLocks noGrp="1"/>
          </p:cNvSpPr>
          <p:nvPr>
            <p:ph type="body" sz="quarter" idx="18"/>
          </p:nvPr>
        </p:nvSpPr>
        <p:spPr>
          <a:xfrm>
            <a:off x="6384358" y="3352289"/>
            <a:ext cx="2322576" cy="265176"/>
          </a:xfrm>
        </p:spPr>
        <p:txBody>
          <a:bodyPr/>
          <a:lstStyle/>
          <a:p>
            <a:pPr algn="l"/>
            <a:endParaRPr lang="en-US" dirty="0">
              <a:latin typeface="Calibri Light" panose="020F0302020204030204" pitchFamily="34" charset="0"/>
              <a:cs typeface="Calibri Light" panose="020F0302020204030204" pitchFamily="34" charset="0"/>
            </a:endParaRPr>
          </a:p>
          <a:p>
            <a:pPr algn="l"/>
            <a:r>
              <a:rPr lang="en-US" dirty="0">
                <a:latin typeface="Calibri Light" panose="020F0302020204030204" pitchFamily="34" charset="0"/>
                <a:cs typeface="Calibri Light" panose="020F0302020204030204" pitchFamily="34" charset="0"/>
              </a:rPr>
              <a:t>1864</a:t>
            </a:r>
          </a:p>
          <a:p>
            <a:pPr algn="l"/>
            <a:endParaRPr lang="en-US" dirty="0">
              <a:latin typeface="Calibri Light" panose="020F0302020204030204" pitchFamily="34" charset="0"/>
              <a:cs typeface="Calibri Light" panose="020F0302020204030204" pitchFamily="34" charset="0"/>
            </a:endParaRPr>
          </a:p>
        </p:txBody>
      </p:sp>
      <p:sp>
        <p:nvSpPr>
          <p:cNvPr id="31" name="Text Placeholder 30">
            <a:extLst>
              <a:ext uri="{FF2B5EF4-FFF2-40B4-BE49-F238E27FC236}">
                <a16:creationId xmlns:a16="http://schemas.microsoft.com/office/drawing/2014/main" id="{53D0BAA8-6F92-D5A9-9FA2-9533E81A8105}"/>
              </a:ext>
            </a:extLst>
          </p:cNvPr>
          <p:cNvSpPr>
            <a:spLocks noGrp="1"/>
          </p:cNvSpPr>
          <p:nvPr>
            <p:ph type="body" sz="quarter" idx="21"/>
          </p:nvPr>
        </p:nvSpPr>
        <p:spPr>
          <a:xfrm>
            <a:off x="8258015" y="2810000"/>
            <a:ext cx="2322576" cy="182880"/>
          </a:xfrm>
        </p:spPr>
        <p:txBody>
          <a:bodyPr/>
          <a:lstStyle/>
          <a:p>
            <a:pPr algn="l"/>
            <a:endParaRPr lang="en-US" b="1" dirty="0">
              <a:latin typeface="Calibri" panose="020F0502020204030204" pitchFamily="34" charset="0"/>
              <a:cs typeface="Calibri" panose="020F0502020204030204" pitchFamily="34" charset="0"/>
            </a:endParaRPr>
          </a:p>
          <a:p>
            <a:pPr algn="l"/>
            <a:r>
              <a:rPr lang="en-US" b="1" dirty="0">
                <a:latin typeface="Calibri" panose="020F0502020204030204" pitchFamily="34" charset="0"/>
                <a:cs typeface="Calibri" panose="020F0502020204030204" pitchFamily="34" charset="0"/>
              </a:rPr>
              <a:t>New York​</a:t>
            </a:r>
          </a:p>
          <a:p>
            <a:pPr algn="l"/>
            <a:r>
              <a:rPr lang="en-US" b="1" dirty="0">
                <a:latin typeface="Calibri" panose="020F0502020204030204" pitchFamily="34" charset="0"/>
                <a:cs typeface="Calibri" panose="020F0502020204030204" pitchFamily="34" charset="0"/>
              </a:rPr>
              <a:t>Shannan</a:t>
            </a:r>
          </a:p>
          <a:p>
            <a:pPr algn="l"/>
            <a:endParaRPr lang="en-US" b="1" dirty="0">
              <a:latin typeface="Calibri" panose="020F0502020204030204" pitchFamily="34" charset="0"/>
              <a:cs typeface="Calibri" panose="020F0502020204030204" pitchFamily="34" charset="0"/>
            </a:endParaRPr>
          </a:p>
        </p:txBody>
      </p:sp>
      <p:sp>
        <p:nvSpPr>
          <p:cNvPr id="30" name="Text Placeholder 29">
            <a:extLst>
              <a:ext uri="{FF2B5EF4-FFF2-40B4-BE49-F238E27FC236}">
                <a16:creationId xmlns:a16="http://schemas.microsoft.com/office/drawing/2014/main" id="{CB833035-7F55-7728-8060-8204B10C959B}"/>
              </a:ext>
            </a:extLst>
          </p:cNvPr>
          <p:cNvSpPr>
            <a:spLocks noGrp="1"/>
          </p:cNvSpPr>
          <p:nvPr>
            <p:ph type="body" sz="quarter" idx="20"/>
          </p:nvPr>
        </p:nvSpPr>
        <p:spPr>
          <a:xfrm>
            <a:off x="8258015" y="3182549"/>
            <a:ext cx="2322576" cy="265176"/>
          </a:xfrm>
        </p:spPr>
        <p:txBody>
          <a:bodyPr/>
          <a:lstStyle/>
          <a:p>
            <a:pPr algn="l"/>
            <a:endParaRPr lang="en-US" dirty="0">
              <a:latin typeface="Calibri Light" panose="020F0302020204030204" pitchFamily="34" charset="0"/>
              <a:cs typeface="Calibri Light" panose="020F0302020204030204" pitchFamily="34" charset="0"/>
            </a:endParaRPr>
          </a:p>
          <a:p>
            <a:pPr algn="l"/>
            <a:r>
              <a:rPr lang="en-US" dirty="0">
                <a:latin typeface="Calibri Light" panose="020F0302020204030204" pitchFamily="34" charset="0"/>
                <a:cs typeface="Calibri Light" panose="020F0302020204030204" pitchFamily="34" charset="0"/>
              </a:rPr>
              <a:t>1865</a:t>
            </a:r>
          </a:p>
          <a:p>
            <a:pPr algn="l"/>
            <a:endParaRPr lang="en-US" dirty="0">
              <a:latin typeface="Calibri Light" panose="020F0302020204030204" pitchFamily="34" charset="0"/>
              <a:cs typeface="Calibri Light" panose="020F0302020204030204" pitchFamily="34" charset="0"/>
            </a:endParaRPr>
          </a:p>
        </p:txBody>
      </p:sp>
      <p:sp>
        <p:nvSpPr>
          <p:cNvPr id="3" name="Text Placeholder 2">
            <a:extLst>
              <a:ext uri="{FF2B5EF4-FFF2-40B4-BE49-F238E27FC236}">
                <a16:creationId xmlns:a16="http://schemas.microsoft.com/office/drawing/2014/main" id="{F4211D47-F384-6FA6-74CC-9C42CAC2FD22}"/>
              </a:ext>
            </a:extLst>
          </p:cNvPr>
          <p:cNvSpPr>
            <a:spLocks noGrp="1"/>
          </p:cNvSpPr>
          <p:nvPr>
            <p:ph type="body" sz="quarter" idx="23"/>
          </p:nvPr>
        </p:nvSpPr>
        <p:spPr>
          <a:xfrm>
            <a:off x="3289376" y="5271158"/>
            <a:ext cx="2322576" cy="182880"/>
          </a:xfrm>
        </p:spPr>
        <p:txBody>
          <a:bodyPr/>
          <a:lstStyle/>
          <a:p>
            <a:pPr algn="l"/>
            <a:r>
              <a:rPr lang="en-US" b="1" dirty="0">
                <a:latin typeface="Calibri" panose="020F0502020204030204" pitchFamily="34" charset="0"/>
                <a:cs typeface="Calibri" panose="020F0502020204030204" pitchFamily="34" charset="0"/>
              </a:rPr>
              <a:t>Oakland, California</a:t>
            </a:r>
          </a:p>
          <a:p>
            <a:pPr algn="l"/>
            <a:r>
              <a:rPr lang="en-US" b="1" dirty="0">
                <a:latin typeface="Calibri" panose="020F0502020204030204" pitchFamily="34" charset="0"/>
                <a:cs typeface="Calibri" panose="020F0502020204030204" pitchFamily="34" charset="0"/>
              </a:rPr>
              <a:t>Sharon and Mary</a:t>
            </a:r>
          </a:p>
        </p:txBody>
      </p:sp>
      <p:sp>
        <p:nvSpPr>
          <p:cNvPr id="2" name="Text Placeholder 1">
            <a:extLst>
              <a:ext uri="{FF2B5EF4-FFF2-40B4-BE49-F238E27FC236}">
                <a16:creationId xmlns:a16="http://schemas.microsoft.com/office/drawing/2014/main" id="{4492780A-B8DC-E841-9E8B-A14FF1779946}"/>
              </a:ext>
            </a:extLst>
          </p:cNvPr>
          <p:cNvSpPr>
            <a:spLocks noGrp="1"/>
          </p:cNvSpPr>
          <p:nvPr>
            <p:ph type="body" sz="quarter" idx="22"/>
          </p:nvPr>
        </p:nvSpPr>
        <p:spPr>
          <a:xfrm>
            <a:off x="3289376" y="5638918"/>
            <a:ext cx="2322576" cy="265176"/>
          </a:xfrm>
        </p:spPr>
        <p:txBody>
          <a:bodyPr/>
          <a:lstStyle/>
          <a:p>
            <a:pPr algn="l"/>
            <a:r>
              <a:rPr lang="en-US" dirty="0">
                <a:latin typeface="Calibri Light" panose="020F0302020204030204" pitchFamily="34" charset="0"/>
                <a:cs typeface="Calibri Light" panose="020F0302020204030204" pitchFamily="34" charset="0"/>
              </a:rPr>
              <a:t>1868</a:t>
            </a:r>
          </a:p>
        </p:txBody>
      </p:sp>
      <p:sp>
        <p:nvSpPr>
          <p:cNvPr id="5" name="Slide Number Placeholder 4">
            <a:extLst>
              <a:ext uri="{FF2B5EF4-FFF2-40B4-BE49-F238E27FC236}">
                <a16:creationId xmlns:a16="http://schemas.microsoft.com/office/drawing/2014/main" id="{CC753343-82B8-838D-9717-1489C689634C}"/>
              </a:ext>
            </a:extLst>
          </p:cNvPr>
          <p:cNvSpPr>
            <a:spLocks noGrp="1"/>
          </p:cNvSpPr>
          <p:nvPr>
            <p:ph type="sldNum" sz="quarter" idx="11"/>
          </p:nvPr>
        </p:nvSpPr>
        <p:spPr/>
        <p:txBody>
          <a:bodyPr/>
          <a:lstStyle/>
          <a:p>
            <a:fld id="{294A09A9-5501-47C1-A89A-A340965A2BE2}" type="slidenum">
              <a:rPr lang="en-US" smtClean="0"/>
              <a:pPr/>
              <a:t>11</a:t>
            </a:fld>
            <a:endParaRPr lang="en-US" dirty="0"/>
          </a:p>
        </p:txBody>
      </p:sp>
      <p:pic>
        <p:nvPicPr>
          <p:cNvPr id="7" name="Picture 6">
            <a:extLst>
              <a:ext uri="{FF2B5EF4-FFF2-40B4-BE49-F238E27FC236}">
                <a16:creationId xmlns:a16="http://schemas.microsoft.com/office/drawing/2014/main" id="{202B4FE5-6CB1-D992-7982-6D9249AEF40E}"/>
              </a:ext>
            </a:extLst>
          </p:cNvPr>
          <p:cNvPicPr>
            <a:picLocks noChangeAspect="1"/>
          </p:cNvPicPr>
          <p:nvPr/>
        </p:nvPicPr>
        <p:blipFill>
          <a:blip r:embed="rId2"/>
          <a:stretch>
            <a:fillRect/>
          </a:stretch>
        </p:blipFill>
        <p:spPr>
          <a:xfrm flipH="1">
            <a:off x="8258015" y="884250"/>
            <a:ext cx="2715686" cy="1722003"/>
          </a:xfrm>
          <a:prstGeom prst="rect">
            <a:avLst/>
          </a:prstGeom>
        </p:spPr>
      </p:pic>
      <p:pic>
        <p:nvPicPr>
          <p:cNvPr id="8" name="Imagen 1" descr="Foto en blanco y negro de un tren en una casa&#10;&#10;Descripción generada automáticamente">
            <a:extLst>
              <a:ext uri="{FF2B5EF4-FFF2-40B4-BE49-F238E27FC236}">
                <a16:creationId xmlns:a16="http://schemas.microsoft.com/office/drawing/2014/main" id="{4E429F55-F0A9-5752-BAD2-FDE2835476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3826" y="3806925"/>
            <a:ext cx="3024736" cy="1934931"/>
          </a:xfrm>
          <a:prstGeom prst="rect">
            <a:avLst/>
          </a:prstGeom>
          <a:noFill/>
          <a:ln>
            <a:noFill/>
          </a:ln>
        </p:spPr>
      </p:pic>
      <p:pic>
        <p:nvPicPr>
          <p:cNvPr id="12" name="Picture 11">
            <a:extLst>
              <a:ext uri="{FF2B5EF4-FFF2-40B4-BE49-F238E27FC236}">
                <a16:creationId xmlns:a16="http://schemas.microsoft.com/office/drawing/2014/main" id="{D9C6688B-26D9-47AB-4AFE-28E3031A8358}"/>
              </a:ext>
            </a:extLst>
          </p:cNvPr>
          <p:cNvPicPr>
            <a:picLocks noChangeAspect="1"/>
          </p:cNvPicPr>
          <p:nvPr/>
        </p:nvPicPr>
        <p:blipFill>
          <a:blip r:embed="rId4"/>
          <a:stretch>
            <a:fillRect/>
          </a:stretch>
        </p:blipFill>
        <p:spPr>
          <a:xfrm>
            <a:off x="680289" y="4123624"/>
            <a:ext cx="2609087" cy="1758966"/>
          </a:xfrm>
          <a:prstGeom prst="rect">
            <a:avLst/>
          </a:prstGeom>
        </p:spPr>
      </p:pic>
      <p:pic>
        <p:nvPicPr>
          <p:cNvPr id="14" name="Picture 13">
            <a:extLst>
              <a:ext uri="{FF2B5EF4-FFF2-40B4-BE49-F238E27FC236}">
                <a16:creationId xmlns:a16="http://schemas.microsoft.com/office/drawing/2014/main" id="{907A40FD-C6F6-D826-CDAF-351B32D7E783}"/>
              </a:ext>
            </a:extLst>
          </p:cNvPr>
          <p:cNvPicPr>
            <a:picLocks noChangeAspect="1"/>
          </p:cNvPicPr>
          <p:nvPr/>
        </p:nvPicPr>
        <p:blipFill>
          <a:blip r:embed="rId5"/>
          <a:stretch>
            <a:fillRect/>
          </a:stretch>
        </p:blipFill>
        <p:spPr>
          <a:xfrm>
            <a:off x="4947461" y="1674566"/>
            <a:ext cx="1436897" cy="1934932"/>
          </a:xfrm>
          <a:prstGeom prst="rect">
            <a:avLst/>
          </a:prstGeom>
        </p:spPr>
      </p:pic>
      <p:pic>
        <p:nvPicPr>
          <p:cNvPr id="16" name="Picture 15">
            <a:extLst>
              <a:ext uri="{FF2B5EF4-FFF2-40B4-BE49-F238E27FC236}">
                <a16:creationId xmlns:a16="http://schemas.microsoft.com/office/drawing/2014/main" id="{279FD66D-E5B7-855F-E1F8-F0D2D0472DE6}"/>
              </a:ext>
            </a:extLst>
          </p:cNvPr>
          <p:cNvPicPr>
            <a:picLocks noChangeAspect="1"/>
          </p:cNvPicPr>
          <p:nvPr/>
        </p:nvPicPr>
        <p:blipFill>
          <a:blip r:embed="rId6"/>
          <a:stretch>
            <a:fillRect/>
          </a:stretch>
        </p:blipFill>
        <p:spPr>
          <a:xfrm>
            <a:off x="970932" y="836582"/>
            <a:ext cx="3818612" cy="1833484"/>
          </a:xfrm>
          <a:prstGeom prst="rect">
            <a:avLst/>
          </a:prstGeom>
        </p:spPr>
      </p:pic>
    </p:spTree>
    <p:extLst>
      <p:ext uri="{BB962C8B-B14F-4D97-AF65-F5344CB8AC3E}">
        <p14:creationId xmlns:p14="http://schemas.microsoft.com/office/powerpoint/2010/main" val="971989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4856085" y="118872"/>
            <a:ext cx="7335915" cy="713150"/>
          </a:xfrm>
        </p:spPr>
        <p:txBody>
          <a:bodyPr/>
          <a:lstStyle/>
          <a:p>
            <a:pPr algn="ctr"/>
            <a:r>
              <a:rPr lang="en-US" b="1" dirty="0">
                <a:latin typeface="Calibri" panose="020F0502020204030204" pitchFamily="34" charset="0"/>
                <a:cs typeface="Calibri" panose="020F0502020204030204" pitchFamily="34" charset="0"/>
              </a:rPr>
              <a:t>Areas of Focus</a:t>
            </a:r>
          </a:p>
        </p:txBody>
      </p:sp>
      <p:sp>
        <p:nvSpPr>
          <p:cNvPr id="9" name="Slide Number Placeholder 7">
            <a:extLst>
              <a:ext uri="{FF2B5EF4-FFF2-40B4-BE49-F238E27FC236}">
                <a16:creationId xmlns:a16="http://schemas.microsoft.com/office/drawing/2014/main" id="{FEDDE84F-33A7-1FC6-0912-6F42974F3C31}"/>
              </a:ext>
            </a:extLst>
          </p:cNvPr>
          <p:cNvSpPr>
            <a:spLocks noGrp="1"/>
          </p:cNvSpPr>
          <p:nvPr>
            <p:ph type="sldNum" sz="quarter" idx="12"/>
          </p:nvPr>
        </p:nvSpPr>
        <p:spPr/>
        <p:txBody>
          <a:bodyPr/>
          <a:lstStyle/>
          <a:p>
            <a:fld id="{294A09A9-5501-47C1-A89A-A340965A2BE2}" type="slidenum">
              <a:rPr lang="en-US" smtClean="0"/>
              <a:pPr/>
              <a:t>12</a:t>
            </a:fld>
            <a:endParaRPr lang="en-US" dirty="0"/>
          </a:p>
        </p:txBody>
      </p:sp>
      <p:sp>
        <p:nvSpPr>
          <p:cNvPr id="3" name="Text Placeholder 2">
            <a:extLst>
              <a:ext uri="{FF2B5EF4-FFF2-40B4-BE49-F238E27FC236}">
                <a16:creationId xmlns:a16="http://schemas.microsoft.com/office/drawing/2014/main" id="{EFB90AB4-D228-4548-B072-726498212362}"/>
              </a:ext>
            </a:extLst>
          </p:cNvPr>
          <p:cNvSpPr>
            <a:spLocks noGrp="1"/>
          </p:cNvSpPr>
          <p:nvPr>
            <p:ph type="body" idx="1"/>
          </p:nvPr>
        </p:nvSpPr>
        <p:spPr>
          <a:xfrm>
            <a:off x="5138634" y="661209"/>
            <a:ext cx="5065776" cy="448056"/>
          </a:xfrm>
        </p:spPr>
        <p:txBody>
          <a:bodyPr/>
          <a:lstStyle/>
          <a:p>
            <a:r>
              <a:rPr lang="en-US" b="1" dirty="0">
                <a:latin typeface="Calibri" panose="020F0502020204030204" pitchFamily="34" charset="0"/>
                <a:cs typeface="Calibri" panose="020F0502020204030204" pitchFamily="34" charset="0"/>
              </a:rPr>
              <a:t>Why is the Expansion a Miracle?</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5138632" y="1069960"/>
            <a:ext cx="6812575" cy="1746347"/>
          </a:xfrm>
        </p:spPr>
        <p:txBody>
          <a:bodyPr>
            <a:normAutofit/>
          </a:bodyPr>
          <a:lstStyle/>
          <a:p>
            <a:pPr>
              <a:lnSpc>
                <a:spcPct val="100000"/>
              </a:lnSpc>
            </a:pPr>
            <a:r>
              <a:rPr lang="en-US" sz="1400" dirty="0">
                <a:latin typeface="Calibri Light" panose="020F0302020204030204" pitchFamily="34" charset="0"/>
                <a:cs typeface="Calibri Light" panose="020F0302020204030204" pitchFamily="34" charset="0"/>
              </a:rPr>
              <a:t>When Mother Marie Rose died, after but six short years of religious life, membership in her Congregation had grown from four to forty-four.</a:t>
            </a:r>
          </a:p>
          <a:p>
            <a:pPr>
              <a:lnSpc>
                <a:spcPct val="100000"/>
              </a:lnSpc>
            </a:pPr>
            <a:r>
              <a:rPr lang="en-US" sz="1400" dirty="0">
                <a:latin typeface="Calibri Light" panose="020F0302020204030204" pitchFamily="34" charset="0"/>
                <a:cs typeface="Calibri Light" panose="020F0302020204030204" pitchFamily="34" charset="0"/>
              </a:rPr>
              <a:t>In the peak years of its expansion, the forty-four became forty-two hundred.</a:t>
            </a:r>
          </a:p>
          <a:p>
            <a:pPr>
              <a:lnSpc>
                <a:spcPct val="100000"/>
              </a:lnSpc>
            </a:pPr>
            <a:r>
              <a:rPr lang="en-US" sz="1400" dirty="0">
                <a:latin typeface="Calibri Light" panose="020F0302020204030204" pitchFamily="34" charset="0"/>
                <a:cs typeface="Calibri Light" panose="020F0302020204030204" pitchFamily="34" charset="0"/>
              </a:rPr>
              <a:t>At the time of her beatification,, Mother Marie Rose Durocher had given to society and the Church approximately seven thousand Sisters of the Holy Names of Jesus and Mary.</a:t>
            </a:r>
          </a:p>
        </p:txBody>
      </p:sp>
      <p:sp>
        <p:nvSpPr>
          <p:cNvPr id="6" name="Text Placeholder 5">
            <a:extLst>
              <a:ext uri="{FF2B5EF4-FFF2-40B4-BE49-F238E27FC236}">
                <a16:creationId xmlns:a16="http://schemas.microsoft.com/office/drawing/2014/main" id="{F5018B6D-E395-49AD-92AD-AD69E3AB40C3}"/>
              </a:ext>
            </a:extLst>
          </p:cNvPr>
          <p:cNvSpPr>
            <a:spLocks noGrp="1"/>
          </p:cNvSpPr>
          <p:nvPr>
            <p:ph type="body" sz="quarter" idx="3"/>
          </p:nvPr>
        </p:nvSpPr>
        <p:spPr>
          <a:xfrm>
            <a:off x="5138634" y="2585488"/>
            <a:ext cx="5065776" cy="448056"/>
          </a:xfrm>
        </p:spPr>
        <p:txBody>
          <a:bodyPr>
            <a:normAutofit/>
          </a:bodyPr>
          <a:lstStyle/>
          <a:p>
            <a:r>
              <a:rPr lang="en-US" b="1" dirty="0">
                <a:latin typeface="Calibri" panose="020F0502020204030204" pitchFamily="34" charset="0"/>
                <a:cs typeface="Calibri" panose="020F0502020204030204" pitchFamily="34" charset="0"/>
              </a:rPr>
              <a:t>The Work of Education</a:t>
            </a:r>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sz="quarter" idx="4"/>
          </p:nvPr>
        </p:nvSpPr>
        <p:spPr>
          <a:xfrm>
            <a:off x="5138633" y="3056199"/>
            <a:ext cx="6812574" cy="3022908"/>
          </a:xfrm>
        </p:spPr>
        <p:txBody>
          <a:bodyPr>
            <a:noAutofit/>
          </a:bodyPr>
          <a:lstStyle/>
          <a:p>
            <a:pPr>
              <a:lnSpc>
                <a:spcPct val="120000"/>
              </a:lnSpc>
            </a:pPr>
            <a:r>
              <a:rPr lang="en-US" sz="1400" dirty="0">
                <a:latin typeface="Calibri Light" panose="020F0302020204030204" pitchFamily="34" charset="0"/>
                <a:cs typeface="Calibri Light" panose="020F0302020204030204" pitchFamily="34" charset="0"/>
              </a:rPr>
              <a:t>The four houses she founded prior to 1849 were all confined within a small radius of the Province of Quebec.  By 1960, two hundred and seventy-seven institutions were to be found in the central and western provinces of Canada, on the east and west coasts of the United States, and in Lesotho, South Africa.</a:t>
            </a:r>
          </a:p>
          <a:p>
            <a:pPr>
              <a:lnSpc>
                <a:spcPct val="120000"/>
              </a:lnSpc>
            </a:pPr>
            <a:r>
              <a:rPr lang="en-US" sz="1400" dirty="0">
                <a:latin typeface="Calibri Light" panose="020F0302020204030204" pitchFamily="34" charset="0"/>
                <a:cs typeface="Calibri Light" panose="020F0302020204030204" pitchFamily="34" charset="0"/>
              </a:rPr>
              <a:t>Ever attentive to the call of the Church, Sisters of the Holy Names have continued to respond as a community to new needs and today are also present in Brazil, Peru and Haiti, and other countries</a:t>
            </a:r>
          </a:p>
          <a:p>
            <a:pPr>
              <a:lnSpc>
                <a:spcPct val="110000"/>
              </a:lnSpc>
            </a:pPr>
            <a:r>
              <a:rPr lang="en-US" sz="1400" dirty="0">
                <a:latin typeface="Calibri Light" panose="020F0302020204030204" pitchFamily="34" charset="0"/>
                <a:cs typeface="Calibri Light" panose="020F0302020204030204" pitchFamily="34" charset="0"/>
              </a:rPr>
              <a:t>World war II necessitated our departure from Japan, where after a stay of nine years, we bequeathed a well-established school to Japanese Sisters of the Immaculate Heart.  A commemorative bust  of Narie Rose Durocher is to be found in the garden of the school.  MMR gave a medal of St. Francis Xavier, that great Apostle of the Orient, to a young woman with the prophetic words: “Pray…for those of our sister who, later on, will go to distant missions”</a:t>
            </a:r>
          </a:p>
        </p:txBody>
      </p:sp>
      <p:sp>
        <p:nvSpPr>
          <p:cNvPr id="26" name="Text Placeholder 25">
            <a:extLst>
              <a:ext uri="{FF2B5EF4-FFF2-40B4-BE49-F238E27FC236}">
                <a16:creationId xmlns:a16="http://schemas.microsoft.com/office/drawing/2014/main" id="{FAA80863-7DDD-E33E-7C2A-C806622CEF7D}"/>
              </a:ext>
            </a:extLst>
          </p:cNvPr>
          <p:cNvSpPr>
            <a:spLocks noGrp="1"/>
          </p:cNvSpPr>
          <p:nvPr>
            <p:ph type="body" sz="quarter" idx="13"/>
          </p:nvPr>
        </p:nvSpPr>
        <p:spPr>
          <a:xfrm>
            <a:off x="466344" y="1426464"/>
            <a:ext cx="3922776" cy="4447114"/>
          </a:xfrm>
        </p:spPr>
        <p:txBody>
          <a:bodyPr/>
          <a:lstStyle/>
          <a:p>
            <a:r>
              <a:rPr lang="en-US" dirty="0"/>
              <a:t>F</a:t>
            </a:r>
          </a:p>
        </p:txBody>
      </p:sp>
      <p:pic>
        <p:nvPicPr>
          <p:cNvPr id="10" name="Picture 9" descr="Floral leaf accent">
            <a:extLst>
              <a:ext uri="{FF2B5EF4-FFF2-40B4-BE49-F238E27FC236}">
                <a16:creationId xmlns:a16="http://schemas.microsoft.com/office/drawing/2014/main" id="{1CABBF9A-AC19-48D9-D218-D09928CE16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90394" y="3301247"/>
            <a:ext cx="1250823" cy="794641"/>
          </a:xfrm>
          <a:prstGeom prst="rect">
            <a:avLst/>
          </a:prstGeom>
        </p:spPr>
      </p:pic>
      <p:pic>
        <p:nvPicPr>
          <p:cNvPr id="8" name="Picture 7" descr="Floral leaf accent">
            <a:extLst>
              <a:ext uri="{FF2B5EF4-FFF2-40B4-BE49-F238E27FC236}">
                <a16:creationId xmlns:a16="http://schemas.microsoft.com/office/drawing/2014/main" id="{D4929AA9-2EA0-2C37-7C65-CEE9BBF91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90394" y="3303305"/>
            <a:ext cx="1250823" cy="794641"/>
          </a:xfrm>
          <a:prstGeom prst="rect">
            <a:avLst/>
          </a:prstGeom>
        </p:spPr>
      </p:pic>
    </p:spTree>
    <p:extLst>
      <p:ext uri="{BB962C8B-B14F-4D97-AF65-F5344CB8AC3E}">
        <p14:creationId xmlns:p14="http://schemas.microsoft.com/office/powerpoint/2010/main" val="2985610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BD4F-EAF0-35A2-FE90-BFF550E3B813}"/>
              </a:ext>
            </a:extLst>
          </p:cNvPr>
          <p:cNvSpPr>
            <a:spLocks noGrp="1"/>
          </p:cNvSpPr>
          <p:nvPr>
            <p:ph type="title"/>
          </p:nvPr>
        </p:nvSpPr>
        <p:spPr>
          <a:xfrm>
            <a:off x="5353235" y="720955"/>
            <a:ext cx="5285410" cy="452827"/>
          </a:xfrm>
        </p:spPr>
        <p:txBody>
          <a:bodyPr>
            <a:noAutofit/>
          </a:bodyPr>
          <a:lstStyle/>
          <a:p>
            <a:r>
              <a:rPr lang="en-US" sz="3200" b="1" dirty="0">
                <a:latin typeface="Calibri" panose="020F0502020204030204" pitchFamily="34" charset="0"/>
                <a:cs typeface="Calibri" panose="020F0502020204030204" pitchFamily="34" charset="0"/>
              </a:rPr>
              <a:t>The Unity of the Congregation</a:t>
            </a:r>
            <a:endParaRPr lang="en-CA" sz="3200" b="1"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9C75E94-1D8C-30A7-EB99-A0CC596F642A}"/>
              </a:ext>
            </a:extLst>
          </p:cNvPr>
          <p:cNvSpPr>
            <a:spLocks noGrp="1"/>
          </p:cNvSpPr>
          <p:nvPr>
            <p:ph type="sldNum" sz="quarter" idx="12"/>
          </p:nvPr>
        </p:nvSpPr>
        <p:spPr/>
        <p:txBody>
          <a:bodyPr/>
          <a:lstStyle/>
          <a:p>
            <a:fld id="{294A09A9-5501-47C1-A89A-A340965A2BE2}" type="slidenum">
              <a:rPr lang="en-US" smtClean="0"/>
              <a:t>13</a:t>
            </a:fld>
            <a:endParaRPr lang="en-US" dirty="0"/>
          </a:p>
        </p:txBody>
      </p:sp>
      <p:sp>
        <p:nvSpPr>
          <p:cNvPr id="7" name="Text Placeholder 6">
            <a:extLst>
              <a:ext uri="{FF2B5EF4-FFF2-40B4-BE49-F238E27FC236}">
                <a16:creationId xmlns:a16="http://schemas.microsoft.com/office/drawing/2014/main" id="{4EE4659D-6908-37BC-319E-D6A38CE62CF6}"/>
              </a:ext>
            </a:extLst>
          </p:cNvPr>
          <p:cNvSpPr>
            <a:spLocks noGrp="1"/>
          </p:cNvSpPr>
          <p:nvPr>
            <p:ph type="body" idx="1"/>
          </p:nvPr>
        </p:nvSpPr>
        <p:spPr>
          <a:xfrm>
            <a:off x="5353235" y="1231389"/>
            <a:ext cx="5065776" cy="411522"/>
          </a:xfrm>
        </p:spPr>
        <p:txBody>
          <a:bodyPr>
            <a:noAutofit/>
          </a:bodyPr>
          <a:lstStyle/>
          <a:p>
            <a:r>
              <a:rPr lang="en-US" sz="1800" b="1" dirty="0">
                <a:latin typeface="Calibri" panose="020F0502020204030204" pitchFamily="34" charset="0"/>
                <a:cs typeface="Calibri" panose="020F0502020204030204" pitchFamily="34" charset="0"/>
              </a:rPr>
              <a:t>The Warmhearted Letters of Eulalie Rose Durocher</a:t>
            </a:r>
          </a:p>
        </p:txBody>
      </p:sp>
      <p:pic>
        <p:nvPicPr>
          <p:cNvPr id="1026" name="Picture 2">
            <a:extLst>
              <a:ext uri="{FF2B5EF4-FFF2-40B4-BE49-F238E27FC236}">
                <a16:creationId xmlns:a16="http://schemas.microsoft.com/office/drawing/2014/main" id="{93781459-5913-D75F-FDA8-5C8C8478451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flipH="1">
            <a:off x="228600" y="410388"/>
            <a:ext cx="4529601" cy="603722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4AE49F94-B3F1-51DA-CBFA-FC0FD1774B6F}"/>
              </a:ext>
            </a:extLst>
          </p:cNvPr>
          <p:cNvSpPr>
            <a:spLocks noGrp="1"/>
          </p:cNvSpPr>
          <p:nvPr>
            <p:ph sz="quarter" idx="4"/>
          </p:nvPr>
        </p:nvSpPr>
        <p:spPr>
          <a:xfrm>
            <a:off x="5353234" y="1766656"/>
            <a:ext cx="5939161" cy="4848829"/>
          </a:xfrm>
        </p:spPr>
        <p:txBody>
          <a:bodyPr>
            <a:normAutofit fontScale="92500" lnSpcReduction="20000"/>
          </a:bodyPr>
          <a:lstStyle/>
          <a:p>
            <a:pPr>
              <a:lnSpc>
                <a:spcPct val="120000"/>
              </a:lnSpc>
            </a:pPr>
            <a:r>
              <a:rPr lang="en-US" dirty="0">
                <a:latin typeface="Calibri Light" panose="020F0302020204030204" pitchFamily="34" charset="0"/>
                <a:cs typeface="Calibri Light" panose="020F0302020204030204" pitchFamily="34" charset="0"/>
              </a:rPr>
              <a:t>In the detailed explanation that accompanied the votes of the judges concerning the heroic nature of Marie Rose Durocher’s virtues, before her beatification, one writes:</a:t>
            </a:r>
            <a:r>
              <a:rPr lang="en-CA" dirty="0">
                <a:latin typeface="Calibri Light" panose="020F0302020204030204" pitchFamily="34" charset="0"/>
                <a:cs typeface="Calibri Light" panose="020F0302020204030204" pitchFamily="34" charset="0"/>
              </a:rPr>
              <a:t> “She knew how to imprint such a strong family spirit on the her Congregation that it has escaped fragmentation..”</a:t>
            </a:r>
          </a:p>
          <a:p>
            <a:pPr>
              <a:lnSpc>
                <a:spcPct val="120000"/>
              </a:lnSpc>
            </a:pPr>
            <a:r>
              <a:rPr lang="en-CA" dirty="0">
                <a:latin typeface="Calibri Light" panose="020F0302020204030204" pitchFamily="34" charset="0"/>
                <a:cs typeface="Calibri Light" panose="020F0302020204030204" pitchFamily="34" charset="0"/>
              </a:rPr>
              <a:t>One of her constant cares was for the unity of the Congregation.</a:t>
            </a:r>
          </a:p>
          <a:p>
            <a:pPr>
              <a:lnSpc>
                <a:spcPct val="120000"/>
              </a:lnSpc>
            </a:pPr>
            <a:r>
              <a:rPr lang="en-CA" dirty="0">
                <a:latin typeface="Calibri Light" panose="020F0302020204030204" pitchFamily="34" charset="0"/>
                <a:cs typeface="Calibri Light" panose="020F0302020204030204" pitchFamily="34" charset="0"/>
              </a:rPr>
              <a:t>The motherhouse at Longueil was to remain the heart of the Institute …</a:t>
            </a:r>
          </a:p>
          <a:p>
            <a:pPr>
              <a:lnSpc>
                <a:spcPct val="120000"/>
              </a:lnSpc>
            </a:pPr>
            <a:r>
              <a:rPr lang="en-CA" dirty="0">
                <a:latin typeface="Calibri Light" panose="020F0302020204030204" pitchFamily="34" charset="0"/>
                <a:cs typeface="Calibri Light" panose="020F0302020204030204" pitchFamily="34" charset="0"/>
              </a:rPr>
              <a:t>However she did not stifle the initiative and authority of the local superiors and reaffirmed their leadership.</a:t>
            </a:r>
          </a:p>
          <a:p>
            <a:pPr>
              <a:lnSpc>
                <a:spcPct val="120000"/>
              </a:lnSpc>
            </a:pPr>
            <a:r>
              <a:rPr lang="en-CA" dirty="0">
                <a:latin typeface="Calibri Light" panose="020F0302020204030204" pitchFamily="34" charset="0"/>
                <a:cs typeface="Calibri Light" panose="020F0302020204030204" pitchFamily="34" charset="0"/>
              </a:rPr>
              <a:t>In fact she did everything in her power to encourage and stimulate them.</a:t>
            </a:r>
          </a:p>
          <a:p>
            <a:pPr>
              <a:lnSpc>
                <a:spcPct val="120000"/>
              </a:lnSpc>
            </a:pPr>
            <a:r>
              <a:rPr lang="en-CA" dirty="0">
                <a:latin typeface="Calibri Light" panose="020F0302020204030204" pitchFamily="34" charset="0"/>
                <a:cs typeface="Calibri Light" panose="020F0302020204030204" pitchFamily="34" charset="0"/>
              </a:rPr>
              <a:t>One of the best means of assuring this unity was the numerous letters of encouragement and direction she sent to the Sisters – all of them very young, all of them her former novices</a:t>
            </a:r>
          </a:p>
          <a:p>
            <a:pPr>
              <a:lnSpc>
                <a:spcPct val="120000"/>
              </a:lnSpc>
            </a:pPr>
            <a:r>
              <a:rPr lang="en-CA" dirty="0">
                <a:latin typeface="Calibri Light" panose="020F0302020204030204" pitchFamily="34" charset="0"/>
                <a:cs typeface="Calibri Light" panose="020F0302020204030204" pitchFamily="34" charset="0"/>
              </a:rPr>
              <a:t>Another means was the frequent visitations made either by Marie Rose Durocher herself or by Sister Veronica who took a special interest om the studies and progress of both teachers and pupils.</a:t>
            </a:r>
          </a:p>
          <a:p>
            <a:pPr>
              <a:lnSpc>
                <a:spcPct val="120000"/>
              </a:lnSpc>
            </a:pPr>
            <a:endParaRPr lang="en-US"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42358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F4D5B-3E14-1349-3E16-232AA74EEBAF}"/>
              </a:ext>
            </a:extLst>
          </p:cNvPr>
          <p:cNvSpPr>
            <a:spLocks noGrp="1"/>
          </p:cNvSpPr>
          <p:nvPr>
            <p:ph type="title"/>
          </p:nvPr>
        </p:nvSpPr>
        <p:spPr>
          <a:xfrm>
            <a:off x="839788" y="622537"/>
            <a:ext cx="10515600" cy="926639"/>
          </a:xfrm>
        </p:spPr>
        <p:txBody>
          <a:bodyPr/>
          <a:lstStyle/>
          <a:p>
            <a:r>
              <a:rPr lang="en-US" b="1" dirty="0">
                <a:solidFill>
                  <a:schemeClr val="accent3"/>
                </a:solidFill>
                <a:latin typeface="Calibri" panose="020F0502020204030204" pitchFamily="34" charset="0"/>
                <a:ea typeface="Baskerville" panose="02020502070401020303" pitchFamily="18" charset="0"/>
                <a:cs typeface="Calibri" panose="020F0502020204030204" pitchFamily="34" charset="0"/>
              </a:rPr>
              <a:t>The Interdependence</a:t>
            </a:r>
            <a:endParaRPr lang="en-US" b="1"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E698CE0E-745C-A7EE-B0DE-4912A73B00D8}"/>
              </a:ext>
            </a:extLst>
          </p:cNvPr>
          <p:cNvSpPr>
            <a:spLocks noGrp="1"/>
          </p:cNvSpPr>
          <p:nvPr>
            <p:ph type="body" idx="1"/>
          </p:nvPr>
        </p:nvSpPr>
        <p:spPr>
          <a:xfrm>
            <a:off x="1039368" y="1880250"/>
            <a:ext cx="3200400" cy="365125"/>
          </a:xfrm>
        </p:spPr>
        <p:txBody>
          <a:bodyPr>
            <a:noAutofit/>
          </a:bodyPr>
          <a:lstStyle/>
          <a:p>
            <a:r>
              <a:rPr lang="en-US" sz="1700" b="1" dirty="0">
                <a:solidFill>
                  <a:schemeClr val="accent3"/>
                </a:solidFill>
                <a:latin typeface="Calibri" panose="020F0502020204030204" pitchFamily="34" charset="0"/>
                <a:ea typeface="Baskerville" panose="02020502070401020303" pitchFamily="18" charset="0"/>
                <a:cs typeface="Calibri" panose="020F0502020204030204" pitchFamily="34" charset="0"/>
              </a:rPr>
              <a:t>Mother Veronica of the Crucifix</a:t>
            </a:r>
            <a:endParaRPr lang="en-US" sz="1700" b="1"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E336DC79-3EA6-7325-3D0B-C041B850142A}"/>
              </a:ext>
            </a:extLst>
          </p:cNvPr>
          <p:cNvSpPr>
            <a:spLocks noGrp="1"/>
          </p:cNvSpPr>
          <p:nvPr>
            <p:ph sz="half" idx="2"/>
          </p:nvPr>
        </p:nvSpPr>
        <p:spPr>
          <a:xfrm>
            <a:off x="1124712" y="2263130"/>
            <a:ext cx="3200400" cy="3972333"/>
          </a:xfrm>
        </p:spPr>
        <p:txBody>
          <a:bodyPr>
            <a:noAutofit/>
          </a:bodyPr>
          <a:lstStyle/>
          <a:p>
            <a:pPr>
              <a:lnSpc>
                <a:spcPct val="120000"/>
              </a:lnSpc>
              <a:spcBef>
                <a:spcPts val="600"/>
              </a:spcBef>
            </a:pPr>
            <a:r>
              <a:rPr lang="en-US" sz="1100" dirty="0">
                <a:solidFill>
                  <a:schemeClr val="accent3"/>
                </a:solidFill>
                <a:latin typeface="Calibri Light" panose="020F0302020204030204" pitchFamily="34" charset="0"/>
                <a:ea typeface="+mn-lt"/>
                <a:cs typeface="Calibri Light" panose="020F0302020204030204" pitchFamily="34" charset="0"/>
              </a:rPr>
              <a:t>She shared the same spirituality as MMR.</a:t>
            </a:r>
          </a:p>
          <a:p>
            <a:pPr>
              <a:lnSpc>
                <a:spcPct val="120000"/>
              </a:lnSpc>
              <a:spcBef>
                <a:spcPts val="600"/>
              </a:spcBef>
            </a:pPr>
            <a:r>
              <a:rPr lang="en-US" sz="1100" dirty="0">
                <a:latin typeface="Calibri Light" panose="020F0302020204030204" pitchFamily="34" charset="0"/>
                <a:ea typeface="+mn-lt"/>
                <a:cs typeface="Calibri Light" panose="020F0302020204030204" pitchFamily="34" charset="0"/>
              </a:rPr>
              <a:t>She missed the support of Fr. Allard when he was replaced by a priest who knew very little about the life of teaching sisters and imposed strict penances on the already overworked sisters.  Many young sisters died during that time. This led to divisions among the Sisters. The bishop, a strong supporter, ended his term in 1853.</a:t>
            </a:r>
          </a:p>
          <a:p>
            <a:pPr>
              <a:lnSpc>
                <a:spcPct val="120000"/>
              </a:lnSpc>
              <a:spcBef>
                <a:spcPts val="600"/>
              </a:spcBef>
            </a:pPr>
            <a:r>
              <a:rPr lang="en-US" sz="1100" dirty="0">
                <a:solidFill>
                  <a:schemeClr val="accent3"/>
                </a:solidFill>
                <a:latin typeface="Calibri Light" panose="020F0302020204030204" pitchFamily="34" charset="0"/>
                <a:ea typeface="+mn-lt"/>
                <a:cs typeface="Calibri Light" panose="020F0302020204030204" pitchFamily="34" charset="0"/>
              </a:rPr>
              <a:t>She was the mainstay of th</a:t>
            </a:r>
            <a:r>
              <a:rPr lang="en-US" sz="1100" dirty="0">
                <a:latin typeface="Calibri Light" panose="020F0302020204030204" pitchFamily="34" charset="0"/>
                <a:ea typeface="+mn-lt"/>
                <a:cs typeface="Calibri Light" panose="020F0302020204030204" pitchFamily="34" charset="0"/>
              </a:rPr>
              <a:t>e Oregon missions</a:t>
            </a:r>
          </a:p>
          <a:p>
            <a:pPr>
              <a:lnSpc>
                <a:spcPct val="120000"/>
              </a:lnSpc>
              <a:spcBef>
                <a:spcPts val="600"/>
              </a:spcBef>
            </a:pPr>
            <a:r>
              <a:rPr lang="en-US" sz="1100" dirty="0">
                <a:solidFill>
                  <a:schemeClr val="accent3"/>
                </a:solidFill>
                <a:latin typeface="Calibri Light" panose="020F0302020204030204" pitchFamily="34" charset="0"/>
                <a:ea typeface="+mn-lt"/>
                <a:cs typeface="Calibri Light" panose="020F0302020204030204" pitchFamily="34" charset="0"/>
              </a:rPr>
              <a:t>Upon return to Longueuil, she was chosen as Assistant General during the second term of Mother Stanislaus</a:t>
            </a:r>
          </a:p>
          <a:p>
            <a:pPr>
              <a:lnSpc>
                <a:spcPct val="120000"/>
              </a:lnSpc>
              <a:spcBef>
                <a:spcPts val="600"/>
              </a:spcBef>
            </a:pPr>
            <a:r>
              <a:rPr lang="en-US" sz="1100" dirty="0">
                <a:latin typeface="Calibri Light" panose="020F0302020204030204" pitchFamily="34" charset="0"/>
                <a:ea typeface="+mn-lt"/>
                <a:cs typeface="Calibri Light" panose="020F0302020204030204" pitchFamily="34" charset="0"/>
              </a:rPr>
              <a:t>She became the untiring collector of the chronicles, letters, memoirs, etc., everything referring to the early days of the Institute and Marie Rose Durocher. Our valued archives remain first class to this day.</a:t>
            </a:r>
            <a:endParaRPr lang="en-US" sz="1100" dirty="0">
              <a:solidFill>
                <a:schemeClr val="accent3"/>
              </a:solidFill>
              <a:latin typeface="Calibri Light" panose="020F0302020204030204" pitchFamily="34" charset="0"/>
              <a:ea typeface="+mn-lt"/>
              <a:cs typeface="Calibri Light" panose="020F0302020204030204" pitchFamily="34" charset="0"/>
            </a:endParaRPr>
          </a:p>
        </p:txBody>
      </p:sp>
      <p:sp>
        <p:nvSpPr>
          <p:cNvPr id="5" name="Text Placeholder 4">
            <a:extLst>
              <a:ext uri="{FF2B5EF4-FFF2-40B4-BE49-F238E27FC236}">
                <a16:creationId xmlns:a16="http://schemas.microsoft.com/office/drawing/2014/main" id="{8FD645B0-0A7B-7091-C8D6-E7D27FA25E51}"/>
              </a:ext>
            </a:extLst>
          </p:cNvPr>
          <p:cNvSpPr>
            <a:spLocks noGrp="1"/>
          </p:cNvSpPr>
          <p:nvPr>
            <p:ph type="body" sz="quarter" idx="3"/>
          </p:nvPr>
        </p:nvSpPr>
        <p:spPr>
          <a:xfrm>
            <a:off x="4538472" y="1817578"/>
            <a:ext cx="3200400" cy="427797"/>
          </a:xfrm>
        </p:spPr>
        <p:txBody>
          <a:bodyPr>
            <a:normAutofit fontScale="85000" lnSpcReduction="10000"/>
          </a:bodyPr>
          <a:lstStyle/>
          <a:p>
            <a:pPr marL="0" indent="0">
              <a:buFont typeface="Arial" panose="020B0604020202020204" pitchFamily="34" charset="0"/>
              <a:buNone/>
            </a:pPr>
            <a:r>
              <a:rPr lang="en-US" sz="2000" b="1" dirty="0">
                <a:solidFill>
                  <a:schemeClr val="accent3"/>
                </a:solidFill>
                <a:latin typeface="Calibri" panose="020F0502020204030204" pitchFamily="34" charset="0"/>
                <a:ea typeface="Baskerville" panose="02020502070401020303" pitchFamily="18" charset="0"/>
                <a:cs typeface="Calibri" panose="020F0502020204030204" pitchFamily="34" charset="0"/>
              </a:rPr>
              <a:t>The Printing of the Constitutions</a:t>
            </a:r>
          </a:p>
        </p:txBody>
      </p:sp>
      <p:sp>
        <p:nvSpPr>
          <p:cNvPr id="6" name="Content Placeholder 5">
            <a:extLst>
              <a:ext uri="{FF2B5EF4-FFF2-40B4-BE49-F238E27FC236}">
                <a16:creationId xmlns:a16="http://schemas.microsoft.com/office/drawing/2014/main" id="{3C7B8494-23AF-BB4F-382C-D2B07675EBB6}"/>
              </a:ext>
            </a:extLst>
          </p:cNvPr>
          <p:cNvSpPr>
            <a:spLocks noGrp="1"/>
          </p:cNvSpPr>
          <p:nvPr>
            <p:ph sz="quarter" idx="4"/>
          </p:nvPr>
        </p:nvSpPr>
        <p:spPr>
          <a:xfrm>
            <a:off x="4495800" y="2263130"/>
            <a:ext cx="3200400" cy="3320861"/>
          </a:xfrm>
        </p:spPr>
        <p:txBody>
          <a:bodyPr>
            <a:noAutofit/>
          </a:bodyPr>
          <a:lstStyle/>
          <a:p>
            <a:pPr>
              <a:lnSpc>
                <a:spcPct val="100000"/>
              </a:lnSpc>
            </a:pPr>
            <a:r>
              <a:rPr lang="en-US" sz="1100" dirty="0">
                <a:solidFill>
                  <a:schemeClr val="accent3"/>
                </a:solidFill>
                <a:latin typeface="Calibri Light" panose="020F0302020204030204" pitchFamily="34" charset="0"/>
                <a:cs typeface="Calibri Light" panose="020F0302020204030204" pitchFamily="34" charset="0"/>
              </a:rPr>
              <a:t>The constitutions were never applied exactly as written by the Marseilles SNJM community.  At their arrival in Canada, they were given to Bishop Bourget, the first superior of the new institute.  He studied them closely and made the adaptations immediately necessary for the application to Longueuil.  The Sisters received the book of Constitutions on August 18, 1844, shortly after moving into the larger building.</a:t>
            </a:r>
            <a:r>
              <a:rPr lang="en-US" sz="1100" dirty="0">
                <a:latin typeface="Calibri Light" panose="020F0302020204030204" pitchFamily="34" charset="0"/>
                <a:cs typeface="Calibri Light" panose="020F0302020204030204" pitchFamily="34" charset="0"/>
              </a:rPr>
              <a:t>  In August 1854 they were published in Montreal and Father Brassard paid for the printing.  They were approved by Rome thanks to the persistence of Mother Veronica</a:t>
            </a:r>
            <a:endParaRPr lang="en-US" sz="1100" dirty="0">
              <a:solidFill>
                <a:schemeClr val="accent3"/>
              </a:solidFill>
              <a:latin typeface="Calibri Light" panose="020F0302020204030204" pitchFamily="34" charset="0"/>
              <a:cs typeface="Calibri Light" panose="020F0302020204030204" pitchFamily="34" charset="0"/>
            </a:endParaRPr>
          </a:p>
        </p:txBody>
      </p:sp>
      <p:sp>
        <p:nvSpPr>
          <p:cNvPr id="8" name="Slide Number Placeholder 7">
            <a:extLst>
              <a:ext uri="{FF2B5EF4-FFF2-40B4-BE49-F238E27FC236}">
                <a16:creationId xmlns:a16="http://schemas.microsoft.com/office/drawing/2014/main" id="{7130094C-EC6A-E6F3-2E57-202E962AAC87}"/>
              </a:ext>
            </a:extLst>
          </p:cNvPr>
          <p:cNvSpPr>
            <a:spLocks noGrp="1"/>
          </p:cNvSpPr>
          <p:nvPr>
            <p:ph type="sldNum" sz="quarter" idx="12"/>
          </p:nvPr>
        </p:nvSpPr>
        <p:spPr/>
        <p:txBody>
          <a:bodyPr/>
          <a:lstStyle/>
          <a:p>
            <a:fld id="{294A09A9-5501-47C1-A89A-A340965A2BE2}" type="slidenum">
              <a:rPr lang="en-US" smtClean="0"/>
              <a:t>14</a:t>
            </a:fld>
            <a:endParaRPr lang="en-US" dirty="0"/>
          </a:p>
        </p:txBody>
      </p:sp>
      <p:sp>
        <p:nvSpPr>
          <p:cNvPr id="9" name="Text Placeholder 8">
            <a:extLst>
              <a:ext uri="{FF2B5EF4-FFF2-40B4-BE49-F238E27FC236}">
                <a16:creationId xmlns:a16="http://schemas.microsoft.com/office/drawing/2014/main" id="{F0CC0C3B-96FD-06F4-C3EC-91658544150B}"/>
              </a:ext>
            </a:extLst>
          </p:cNvPr>
          <p:cNvSpPr>
            <a:spLocks noGrp="1"/>
          </p:cNvSpPr>
          <p:nvPr>
            <p:ph type="body" sz="quarter" idx="13"/>
          </p:nvPr>
        </p:nvSpPr>
        <p:spPr>
          <a:xfrm>
            <a:off x="7952232" y="1817578"/>
            <a:ext cx="3200400" cy="427797"/>
          </a:xfrm>
        </p:spPr>
        <p:txBody>
          <a:bodyPr>
            <a:normAutofit/>
          </a:bodyPr>
          <a:lstStyle/>
          <a:p>
            <a:r>
              <a:rPr lang="en-US" sz="1700" b="1" dirty="0">
                <a:latin typeface="Calibri" panose="020F0502020204030204" pitchFamily="34" charset="0"/>
                <a:ea typeface="Baskerville" panose="02020502070401020303" pitchFamily="18" charset="0"/>
                <a:cs typeface="Calibri" panose="020F0502020204030204" pitchFamily="34" charset="0"/>
              </a:rPr>
              <a:t>Mother Theresa of Jesus</a:t>
            </a:r>
          </a:p>
        </p:txBody>
      </p:sp>
      <p:sp>
        <p:nvSpPr>
          <p:cNvPr id="10" name="Content Placeholder 9">
            <a:extLst>
              <a:ext uri="{FF2B5EF4-FFF2-40B4-BE49-F238E27FC236}">
                <a16:creationId xmlns:a16="http://schemas.microsoft.com/office/drawing/2014/main" id="{6E802B29-40B6-000C-8EDD-903910D08A61}"/>
              </a:ext>
            </a:extLst>
          </p:cNvPr>
          <p:cNvSpPr>
            <a:spLocks noGrp="1"/>
          </p:cNvSpPr>
          <p:nvPr>
            <p:ph sz="quarter" idx="14"/>
          </p:nvPr>
        </p:nvSpPr>
        <p:spPr>
          <a:xfrm>
            <a:off x="7909560" y="2263130"/>
            <a:ext cx="3200400" cy="3639018"/>
          </a:xfrm>
        </p:spPr>
        <p:txBody>
          <a:bodyPr>
            <a:normAutofit/>
          </a:bodyPr>
          <a:lstStyle/>
          <a:p>
            <a:pPr>
              <a:lnSpc>
                <a:spcPct val="100000"/>
              </a:lnSpc>
            </a:pPr>
            <a:r>
              <a:rPr lang="en-US" sz="1100" dirty="0">
                <a:latin typeface="Calibri Light" panose="020F0302020204030204" pitchFamily="34" charset="0"/>
                <a:ea typeface="+mn-lt"/>
                <a:cs typeface="Calibri Light" panose="020F0302020204030204" pitchFamily="34" charset="0"/>
              </a:rPr>
              <a:t>Her life as an SNJM parallels that of Mother Veronica. MMR had great confidence in her talents as organizer and administrator.</a:t>
            </a:r>
          </a:p>
          <a:p>
            <a:pPr>
              <a:lnSpc>
                <a:spcPct val="100000"/>
              </a:lnSpc>
            </a:pPr>
            <a:r>
              <a:rPr lang="en-US" sz="1100" dirty="0">
                <a:solidFill>
                  <a:schemeClr val="accent3"/>
                </a:solidFill>
                <a:latin typeface="Calibri Light" panose="020F0302020204030204" pitchFamily="34" charset="0"/>
                <a:ea typeface="+mn-lt"/>
                <a:cs typeface="Calibri Light" panose="020F0302020204030204" pitchFamily="34" charset="0"/>
              </a:rPr>
              <a:t>She became general bursar from 1848-1853 at the same time as being General Directress of Studies.</a:t>
            </a:r>
            <a:endParaRPr lang="en-US" sz="1100" dirty="0">
              <a:solidFill>
                <a:schemeClr val="accent3"/>
              </a:solidFill>
              <a:latin typeface="Calibri Light" panose="020F0302020204030204" pitchFamily="34" charset="0"/>
              <a:cs typeface="Calibri Light" panose="020F0302020204030204" pitchFamily="34" charset="0"/>
            </a:endParaRPr>
          </a:p>
          <a:p>
            <a:pPr>
              <a:lnSpc>
                <a:spcPct val="100000"/>
              </a:lnSpc>
            </a:pPr>
            <a:r>
              <a:rPr lang="en-US" sz="1100" dirty="0">
                <a:solidFill>
                  <a:schemeClr val="accent3"/>
                </a:solidFill>
                <a:latin typeface="Calibri Light" panose="020F0302020204030204" pitchFamily="34" charset="0"/>
                <a:ea typeface="+mn-lt"/>
                <a:cs typeface="Calibri Light" panose="020F0302020204030204" pitchFamily="34" charset="0"/>
              </a:rPr>
              <a:t>Named superior general in 1857-1867, her term of office is renowned for the rapid expansion of the Community.  Oregon and Hochelaga (which became the Mother </a:t>
            </a:r>
            <a:r>
              <a:rPr lang="en-US" sz="1100" dirty="0">
                <a:latin typeface="Calibri Light" panose="020F0302020204030204" pitchFamily="34" charset="0"/>
                <a:ea typeface="+mn-lt"/>
                <a:cs typeface="Calibri Light" panose="020F0302020204030204" pitchFamily="34" charset="0"/>
              </a:rPr>
              <a:t>H</a:t>
            </a:r>
            <a:r>
              <a:rPr lang="en-US" sz="1100" dirty="0">
                <a:solidFill>
                  <a:schemeClr val="accent3"/>
                </a:solidFill>
                <a:latin typeface="Calibri Light" panose="020F0302020204030204" pitchFamily="34" charset="0"/>
                <a:ea typeface="+mn-lt"/>
                <a:cs typeface="Calibri Light" panose="020F0302020204030204" pitchFamily="34" charset="0"/>
              </a:rPr>
              <a:t>ouse  and novitiate) would profoundly change the physiognomy of our Institute, from small town schools to huge institutions </a:t>
            </a:r>
            <a:r>
              <a:rPr lang="en-US" sz="1100" dirty="0">
                <a:latin typeface="Calibri Light" panose="020F0302020204030204" pitchFamily="34" charset="0"/>
                <a:ea typeface="+mn-lt"/>
                <a:cs typeface="Calibri Light" panose="020F0302020204030204" pitchFamily="34" charset="0"/>
              </a:rPr>
              <a:t>in huge cities.</a:t>
            </a:r>
            <a:endParaRPr lang="en-US" sz="1100" dirty="0">
              <a:solidFill>
                <a:schemeClr val="accent3"/>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68121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54157-869F-9BBE-CFCF-717129CA6907}"/>
              </a:ext>
            </a:extLst>
          </p:cNvPr>
          <p:cNvSpPr>
            <a:spLocks noGrp="1"/>
          </p:cNvSpPr>
          <p:nvPr>
            <p:ph type="title"/>
          </p:nvPr>
        </p:nvSpPr>
        <p:spPr>
          <a:xfrm>
            <a:off x="1748028" y="1824894"/>
            <a:ext cx="8695944" cy="1325880"/>
          </a:xfrm>
        </p:spPr>
        <p:txBody>
          <a:bodyPr/>
          <a:lstStyle/>
          <a:p>
            <a:r>
              <a:rPr lang="en-US" b="1" dirty="0">
                <a:solidFill>
                  <a:schemeClr val="accent3"/>
                </a:solidFill>
                <a:latin typeface="Calibri" panose="020F0502020204030204" pitchFamily="34" charset="0"/>
                <a:cs typeface="Calibri" panose="020F0502020204030204" pitchFamily="34" charset="0"/>
              </a:rPr>
              <a:t>Expanding to Associate Belonging</a:t>
            </a:r>
            <a:br>
              <a:rPr lang="en-US" b="1" dirty="0">
                <a:solidFill>
                  <a:schemeClr val="accent3"/>
                </a:solidFill>
                <a:latin typeface="Calibri" panose="020F0502020204030204" pitchFamily="34" charset="0"/>
                <a:cs typeface="Calibri" panose="020F0502020204030204" pitchFamily="34" charset="0"/>
              </a:rPr>
            </a:br>
            <a:r>
              <a:rPr lang="en-US" b="1" dirty="0">
                <a:solidFill>
                  <a:schemeClr val="accent3"/>
                </a:solidFill>
                <a:latin typeface="Calibri" panose="020F0502020204030204" pitchFamily="34" charset="0"/>
                <a:cs typeface="Calibri" panose="020F0502020204030204" pitchFamily="34" charset="0"/>
              </a:rPr>
              <a:t>and the Transformation Process</a:t>
            </a:r>
            <a:endParaRPr lang="en-US"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C9AC05D-560D-1665-8879-549C0B4EDE5C}"/>
              </a:ext>
            </a:extLst>
          </p:cNvPr>
          <p:cNvSpPr>
            <a:spLocks noGrp="1"/>
          </p:cNvSpPr>
          <p:nvPr>
            <p:ph idx="1"/>
          </p:nvPr>
        </p:nvSpPr>
        <p:spPr>
          <a:xfrm>
            <a:off x="2286000" y="3593951"/>
            <a:ext cx="7744968" cy="2697480"/>
          </a:xfrm>
        </p:spPr>
        <p:txBody>
          <a:bodyPr/>
          <a:lstStyle/>
          <a:p>
            <a:pPr marL="0" indent="0">
              <a:lnSpc>
                <a:spcPct val="100000"/>
              </a:lnSpc>
              <a:buNone/>
            </a:pPr>
            <a:r>
              <a:rPr lang="en-US" dirty="0">
                <a:solidFill>
                  <a:schemeClr val="accent3"/>
                </a:solidFill>
                <a:latin typeface="Calibri Light" panose="020F0302020204030204" pitchFamily="34" charset="0"/>
                <a:cs typeface="Calibri Light" panose="020F0302020204030204" pitchFamily="34" charset="0"/>
              </a:rPr>
              <a:t>Presented by Gringa </a:t>
            </a:r>
            <a:r>
              <a:rPr lang="en-US" dirty="0" err="1">
                <a:solidFill>
                  <a:schemeClr val="accent3"/>
                </a:solidFill>
                <a:latin typeface="Calibri Light" panose="020F0302020204030204" pitchFamily="34" charset="0"/>
                <a:cs typeface="Calibri Light" panose="020F0302020204030204" pitchFamily="34" charset="0"/>
              </a:rPr>
              <a:t>Orbegoso</a:t>
            </a:r>
            <a:endParaRPr lang="en-US" dirty="0">
              <a:solidFill>
                <a:schemeClr val="accent3"/>
              </a:solidFill>
              <a:latin typeface="Calibri Light" panose="020F0302020204030204" pitchFamily="34" charset="0"/>
              <a:cs typeface="Calibri Light" panose="020F0302020204030204" pitchFamily="34" charset="0"/>
            </a:endParaRPr>
          </a:p>
        </p:txBody>
      </p:sp>
      <p:sp>
        <p:nvSpPr>
          <p:cNvPr id="4" name="Footer Placeholder 3">
            <a:extLst>
              <a:ext uri="{FF2B5EF4-FFF2-40B4-BE49-F238E27FC236}">
                <a16:creationId xmlns:a16="http://schemas.microsoft.com/office/drawing/2014/main" id="{8EF088D1-E89A-FD55-EB44-49411774536D}"/>
              </a:ext>
            </a:extLst>
          </p:cNvPr>
          <p:cNvSpPr>
            <a:spLocks noGrp="1"/>
          </p:cNvSpPr>
          <p:nvPr>
            <p:ph type="ftr" sz="quarter" idx="10"/>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94026A48-6EF8-D4D0-2C6E-1F96935EA501}"/>
              </a:ext>
            </a:extLst>
          </p:cNvPr>
          <p:cNvSpPr>
            <a:spLocks noGrp="1"/>
          </p:cNvSpPr>
          <p:nvPr>
            <p:ph type="sldNum" sz="quarter" idx="11"/>
          </p:nvPr>
        </p:nvSpPr>
        <p:spPr/>
        <p:txBody>
          <a:bodyPr/>
          <a:lstStyle/>
          <a:p>
            <a:fld id="{294A09A9-5501-47C1-A89A-A340965A2BE2}" type="slidenum">
              <a:rPr lang="en-US" smtClean="0"/>
              <a:pPr/>
              <a:t>15</a:t>
            </a:fld>
            <a:endParaRPr lang="en-US" dirty="0"/>
          </a:p>
        </p:txBody>
      </p:sp>
    </p:spTree>
    <p:extLst>
      <p:ext uri="{BB962C8B-B14F-4D97-AF65-F5344CB8AC3E}">
        <p14:creationId xmlns:p14="http://schemas.microsoft.com/office/powerpoint/2010/main" val="520700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B5DC-8C2B-5750-6E12-9A35C0FFBA00}"/>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Thank you</a:t>
            </a:r>
          </a:p>
        </p:txBody>
      </p:sp>
      <p:sp>
        <p:nvSpPr>
          <p:cNvPr id="5" name="Content Placeholder 4">
            <a:extLst>
              <a:ext uri="{FF2B5EF4-FFF2-40B4-BE49-F238E27FC236}">
                <a16:creationId xmlns:a16="http://schemas.microsoft.com/office/drawing/2014/main" id="{AAF5CF3F-E5EF-5769-3F83-24ADB4412BBF}"/>
              </a:ext>
            </a:extLst>
          </p:cNvPr>
          <p:cNvSpPr>
            <a:spLocks noGrp="1"/>
          </p:cNvSpPr>
          <p:nvPr>
            <p:ph idx="1"/>
          </p:nvPr>
        </p:nvSpPr>
        <p:spPr/>
        <p:txBody>
          <a:bodyPr/>
          <a:lstStyle/>
          <a:p>
            <a:r>
              <a:rPr lang="en-US" dirty="0">
                <a:latin typeface="Calibri Light" panose="020F0302020204030204" pitchFamily="34" charset="0"/>
                <a:cs typeface="Calibri Light" panose="020F0302020204030204" pitchFamily="34" charset="0"/>
              </a:rPr>
              <a:t>… for all the contributions to this presentation from the various corners of the congregation</a:t>
            </a:r>
          </a:p>
        </p:txBody>
      </p:sp>
    </p:spTree>
    <p:extLst>
      <p:ext uri="{BB962C8B-B14F-4D97-AF65-F5344CB8AC3E}">
        <p14:creationId xmlns:p14="http://schemas.microsoft.com/office/powerpoint/2010/main" val="2790251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0974DDB-B251-53C7-B167-324EDF788905}"/>
              </a:ext>
            </a:extLst>
          </p:cNvPr>
          <p:cNvSpPr>
            <a:spLocks noGrp="1"/>
          </p:cNvSpPr>
          <p:nvPr>
            <p:ph type="sldNum" sz="quarter" idx="12"/>
          </p:nvPr>
        </p:nvSpPr>
        <p:spPr/>
        <p:txBody>
          <a:bodyPr/>
          <a:lstStyle/>
          <a:p>
            <a:fld id="{294A09A9-5501-47C1-A89A-A340965A2BE2}" type="slidenum">
              <a:rPr lang="en-US" smtClean="0"/>
              <a:pPr/>
              <a:t>17</a:t>
            </a:fld>
            <a:endParaRPr lang="en-US" dirty="0"/>
          </a:p>
        </p:txBody>
      </p:sp>
      <p:sp>
        <p:nvSpPr>
          <p:cNvPr id="2" name="Title 1">
            <a:extLst>
              <a:ext uri="{FF2B5EF4-FFF2-40B4-BE49-F238E27FC236}">
                <a16:creationId xmlns:a16="http://schemas.microsoft.com/office/drawing/2014/main" id="{CEBEDF47-B4AD-FD27-B3D9-0F5425F91D2C}"/>
              </a:ext>
            </a:extLst>
          </p:cNvPr>
          <p:cNvSpPr>
            <a:spLocks noGrp="1"/>
          </p:cNvSpPr>
          <p:nvPr>
            <p:ph type="title" idx="4294967295"/>
          </p:nvPr>
        </p:nvSpPr>
        <p:spPr>
          <a:xfrm>
            <a:off x="838200" y="381000"/>
            <a:ext cx="10515600" cy="1325563"/>
          </a:xfrm>
        </p:spPr>
        <p:txBody>
          <a:bodyPr/>
          <a:lstStyle/>
          <a:p>
            <a:pPr algn="ctr"/>
            <a:r>
              <a:rPr lang="en-US" b="1" dirty="0">
                <a:latin typeface="Calibri" panose="020F0502020204030204" pitchFamily="34" charset="0"/>
                <a:cs typeface="Calibri" panose="020F0502020204030204" pitchFamily="34" charset="0"/>
              </a:rPr>
              <a:t>Jesus and Mary My Strength and My Glory</a:t>
            </a:r>
            <a:br>
              <a:rPr lang="en-US" dirty="0"/>
            </a:br>
            <a:r>
              <a:rPr lang="en-US" sz="3200" dirty="0">
                <a:latin typeface="Calibri Light" panose="020F0302020204030204" pitchFamily="34" charset="0"/>
                <a:cs typeface="Calibri Light" panose="020F0302020204030204" pitchFamily="34" charset="0"/>
              </a:rPr>
              <a:t>by Marianne </a:t>
            </a:r>
            <a:r>
              <a:rPr lang="en-US" sz="3200" dirty="0" err="1">
                <a:latin typeface="Calibri Light" panose="020F0302020204030204" pitchFamily="34" charset="0"/>
                <a:cs typeface="Calibri Light" panose="020F0302020204030204" pitchFamily="34" charset="0"/>
              </a:rPr>
              <a:t>Misetich</a:t>
            </a:r>
            <a:endParaRPr lang="en-CA" sz="32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5633DCD4-D68A-029B-6BDF-4535F3D29744}"/>
              </a:ext>
            </a:extLst>
          </p:cNvPr>
          <p:cNvSpPr>
            <a:spLocks noGrp="1"/>
          </p:cNvSpPr>
          <p:nvPr>
            <p:ph idx="4294967295"/>
          </p:nvPr>
        </p:nvSpPr>
        <p:spPr>
          <a:xfrm>
            <a:off x="838200" y="1952625"/>
            <a:ext cx="10515600" cy="4524375"/>
          </a:xfrm>
        </p:spPr>
        <p:txBody>
          <a:bodyPr>
            <a:normAutofit fontScale="92500" lnSpcReduction="20000"/>
          </a:bodyPr>
          <a:lstStyle/>
          <a:p>
            <a:pPr marL="0" indent="0">
              <a:buNone/>
            </a:pPr>
            <a:r>
              <a:rPr lang="en-US" dirty="0">
                <a:latin typeface="Calibri Light" panose="020F0302020204030204" pitchFamily="34" charset="0"/>
                <a:cs typeface="Calibri Light" panose="020F0302020204030204" pitchFamily="34" charset="0"/>
              </a:rPr>
              <a:t>Jesus and Mary, my strength and my glory</a:t>
            </a:r>
          </a:p>
          <a:p>
            <a:pPr marL="0" indent="0">
              <a:buNone/>
            </a:pPr>
            <a:r>
              <a:rPr lang="en-US" dirty="0">
                <a:latin typeface="Calibri Light" panose="020F0302020204030204" pitchFamily="34" charset="0"/>
                <a:cs typeface="Calibri Light" panose="020F0302020204030204" pitchFamily="34" charset="0"/>
              </a:rPr>
              <a:t>I believe in God, I hope in God, </a:t>
            </a:r>
          </a:p>
          <a:p>
            <a:pPr marL="0" indent="0">
              <a:buNone/>
            </a:pPr>
            <a:r>
              <a:rPr lang="en-US" dirty="0">
                <a:latin typeface="Calibri Light" panose="020F0302020204030204" pitchFamily="34" charset="0"/>
                <a:cs typeface="Calibri Light" panose="020F0302020204030204" pitchFamily="34" charset="0"/>
              </a:rPr>
              <a:t>O help me love my God with all my mind</a:t>
            </a:r>
          </a:p>
          <a:p>
            <a:pPr marL="0" indent="0">
              <a:buNone/>
            </a:pPr>
            <a:endParaRPr lang="en-US" dirty="0">
              <a:latin typeface="Calibri Light" panose="020F0302020204030204" pitchFamily="34" charset="0"/>
              <a:cs typeface="Calibri Light" panose="020F0302020204030204" pitchFamily="34" charset="0"/>
            </a:endParaRPr>
          </a:p>
          <a:p>
            <a:pPr marL="0" indent="0">
              <a:buNone/>
            </a:pPr>
            <a:r>
              <a:rPr lang="en-US" dirty="0">
                <a:latin typeface="Calibri Light" panose="020F0302020204030204" pitchFamily="34" charset="0"/>
                <a:cs typeface="Calibri Light" panose="020F0302020204030204" pitchFamily="34" charset="0"/>
              </a:rPr>
              <a:t>Jesus and Mary, my strength and my glory</a:t>
            </a:r>
          </a:p>
          <a:p>
            <a:pPr marL="0" indent="0">
              <a:buNone/>
            </a:pPr>
            <a:r>
              <a:rPr lang="en-US" dirty="0">
                <a:latin typeface="Calibri Light" panose="020F0302020204030204" pitchFamily="34" charset="0"/>
                <a:cs typeface="Calibri Light" panose="020F0302020204030204" pitchFamily="34" charset="0"/>
              </a:rPr>
              <a:t>I will work for God, will honour God,</a:t>
            </a:r>
          </a:p>
          <a:p>
            <a:pPr marL="0" indent="0">
              <a:buNone/>
            </a:pPr>
            <a:r>
              <a:rPr lang="en-US" dirty="0">
                <a:latin typeface="Calibri Light" panose="020F0302020204030204" pitchFamily="34" charset="0"/>
                <a:cs typeface="Calibri Light" panose="020F0302020204030204" pitchFamily="34" charset="0"/>
              </a:rPr>
              <a:t>O help me love my God with all my heart.</a:t>
            </a:r>
          </a:p>
          <a:p>
            <a:pPr marL="0" indent="0">
              <a:buNone/>
            </a:pPr>
            <a:endParaRPr lang="en-US" dirty="0">
              <a:latin typeface="Calibri Light" panose="020F0302020204030204" pitchFamily="34" charset="0"/>
              <a:cs typeface="Calibri Light" panose="020F0302020204030204" pitchFamily="34" charset="0"/>
            </a:endParaRPr>
          </a:p>
          <a:p>
            <a:pPr marL="0" indent="0">
              <a:buNone/>
            </a:pPr>
            <a:r>
              <a:rPr lang="en-US" dirty="0">
                <a:latin typeface="Calibri Light" panose="020F0302020204030204" pitchFamily="34" charset="0"/>
                <a:cs typeface="Calibri Light" panose="020F0302020204030204" pitchFamily="34" charset="0"/>
              </a:rPr>
              <a:t>Jesus and Mary, my strength and my glory</a:t>
            </a:r>
          </a:p>
          <a:p>
            <a:pPr marL="0" indent="0">
              <a:buNone/>
            </a:pPr>
            <a:r>
              <a:rPr lang="en-US" dirty="0">
                <a:latin typeface="Calibri Light" panose="020F0302020204030204" pitchFamily="34" charset="0"/>
                <a:cs typeface="Calibri Light" panose="020F0302020204030204" pitchFamily="34" charset="0"/>
              </a:rPr>
              <a:t>I will live for God, will die in God,</a:t>
            </a:r>
          </a:p>
          <a:p>
            <a:pPr marL="0" indent="0">
              <a:buNone/>
            </a:pPr>
            <a:r>
              <a:rPr lang="en-US" dirty="0">
                <a:latin typeface="Calibri Light" panose="020F0302020204030204" pitchFamily="34" charset="0"/>
                <a:cs typeface="Calibri Light" panose="020F0302020204030204" pitchFamily="34" charset="0"/>
              </a:rPr>
              <a:t>O help me love my God with all my soul.</a:t>
            </a:r>
          </a:p>
        </p:txBody>
      </p:sp>
    </p:spTree>
    <p:extLst>
      <p:ext uri="{BB962C8B-B14F-4D97-AF65-F5344CB8AC3E}">
        <p14:creationId xmlns:p14="http://schemas.microsoft.com/office/powerpoint/2010/main" val="1201338444"/>
      </p:ext>
    </p:extLst>
  </p:cSld>
  <p:clrMapOvr>
    <a:masterClrMapping/>
  </p:clrMapOvr>
</p:sld>
</file>

<file path=ppt/theme/theme1.xml><?xml version="1.0" encoding="utf-8"?>
<a:theme xmlns:a="http://schemas.openxmlformats.org/drawingml/2006/main" name="Office Theme">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Flourish_Win32_CP_v8" id="{BCFB3359-BC8B-4F4E-99DD-822A55018E7C}" vid="{7DF7CEC2-9D9A-40F6-95E4-E2F6E93D64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4EFF02-EA18-493C-972D-813DB244C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BB2F3B-6257-41BB-8B64-5AC7494F274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9ACE2AAA-C718-435C-B4E6-95A08ACAC441}">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674</TotalTime>
  <Words>1702</Words>
  <Application>Microsoft Office PowerPoint</Application>
  <PresentationFormat>Widescreen</PresentationFormat>
  <Paragraphs>169</Paragraphs>
  <Slides>17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Baskerville</vt:lpstr>
      <vt:lpstr>Baskerville Old Face</vt:lpstr>
      <vt:lpstr>Calibri</vt:lpstr>
      <vt:lpstr>Calibri Light</vt:lpstr>
      <vt:lpstr>Gill Sans Light</vt:lpstr>
      <vt:lpstr>Gill Sans Nova</vt:lpstr>
      <vt:lpstr>Gill Sans Nova Light</vt:lpstr>
      <vt:lpstr>Office Theme</vt:lpstr>
      <vt:lpstr>SNJM Expansion</vt:lpstr>
      <vt:lpstr>Opening song  </vt:lpstr>
      <vt:lpstr>The miracle  of the response  to the call to mission</vt:lpstr>
      <vt:lpstr>Areas of Growth</vt:lpstr>
      <vt:lpstr>Other foundations of Mother Veronica: Beauharnois in1853, Verchères in 1856, St. Roch in 1857. In April 1851, the new wing was added to the Longueil Convent.   At its completion in 1852, the sisters were to be properly housed for the first time since the foundation. </vt:lpstr>
      <vt:lpstr>4th Mother General, Sister M. Stanislaus</vt:lpstr>
      <vt:lpstr>I have come to cast Fire on the earth How I wish, How I wish I it were already burning.</vt:lpstr>
      <vt:lpstr>First four missions</vt:lpstr>
      <vt:lpstr>The First Group of Sisters to Oregon</vt:lpstr>
      <vt:lpstr>Plenary Sharing </vt:lpstr>
      <vt:lpstr>Expansion in US, Ontario, Manitoba</vt:lpstr>
      <vt:lpstr>Areas of Focus</vt:lpstr>
      <vt:lpstr>The Unity of the Congregation</vt:lpstr>
      <vt:lpstr>The Interdependence</vt:lpstr>
      <vt:lpstr>Expanding to Associate Belonging and the Transformation Process</vt:lpstr>
      <vt:lpstr>Thank you</vt:lpstr>
      <vt:lpstr>Jesus and Mary My Strength and My Glory by Marianne Misetich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SNJM Expansion</dc:title>
  <dc:creator>Marjorie Moffatt Moffatt</dc:creator>
  <cp:lastModifiedBy>Blynda Barnett</cp:lastModifiedBy>
  <cp:revision>17</cp:revision>
  <dcterms:created xsi:type="dcterms:W3CDTF">2022-10-18T17:49:13Z</dcterms:created>
  <dcterms:modified xsi:type="dcterms:W3CDTF">2023-09-06T20:39:24Z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