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20" r:id="rId2"/>
    <p:sldId id="321" r:id="rId3"/>
    <p:sldId id="274" r:id="rId4"/>
    <p:sldId id="306" r:id="rId5"/>
    <p:sldId id="327" r:id="rId6"/>
    <p:sldId id="260" r:id="rId7"/>
    <p:sldId id="330" r:id="rId8"/>
    <p:sldId id="305" r:id="rId9"/>
    <p:sldId id="331" r:id="rId10"/>
    <p:sldId id="333" r:id="rId11"/>
    <p:sldId id="334" r:id="rId12"/>
    <p:sldId id="341" r:id="rId13"/>
    <p:sldId id="311" r:id="rId14"/>
    <p:sldId id="313" r:id="rId15"/>
    <p:sldId id="315" r:id="rId16"/>
    <p:sldId id="317" r:id="rId17"/>
    <p:sldId id="278" r:id="rId18"/>
    <p:sldId id="336" r:id="rId19"/>
    <p:sldId id="282" r:id="rId20"/>
    <p:sldId id="284" r:id="rId21"/>
    <p:sldId id="285" r:id="rId22"/>
    <p:sldId id="283" r:id="rId23"/>
    <p:sldId id="343" r:id="rId24"/>
    <p:sldId id="286" r:id="rId25"/>
    <p:sldId id="257" r:id="rId26"/>
    <p:sldId id="266" r:id="rId27"/>
    <p:sldId id="267" r:id="rId28"/>
    <p:sldId id="258" r:id="rId29"/>
    <p:sldId id="292" r:id="rId30"/>
    <p:sldId id="300" r:id="rId31"/>
    <p:sldId id="293" r:id="rId32"/>
    <p:sldId id="319" r:id="rId33"/>
    <p:sldId id="279" r:id="rId34"/>
    <p:sldId id="288" r:id="rId35"/>
    <p:sldId id="289" r:id="rId36"/>
    <p:sldId id="294" r:id="rId37"/>
    <p:sldId id="295" r:id="rId38"/>
    <p:sldId id="338" r:id="rId39"/>
    <p:sldId id="269" r:id="rId40"/>
    <p:sldId id="339" r:id="rId4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723"/>
  </p:normalViewPr>
  <p:slideViewPr>
    <p:cSldViewPr>
      <p:cViewPr varScale="1">
        <p:scale>
          <a:sx n="106" d="100"/>
          <a:sy n="106" d="100"/>
        </p:scale>
        <p:origin x="338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A58EF894-F86B-6CE1-605F-745C931B5B09}"/>
              </a:ext>
            </a:extLst>
          </p:cNvPr>
          <p:cNvSpPr>
            <a:spLocks noGrp="1"/>
          </p:cNvSpPr>
          <p:nvPr>
            <p:ph type="dt" sz="half" idx="10"/>
          </p:nvPr>
        </p:nvSpPr>
        <p:spPr/>
        <p:txBody>
          <a:bodyPr/>
          <a:lstStyle>
            <a:lvl1pPr>
              <a:defRPr/>
            </a:lvl1pPr>
          </a:lstStyle>
          <a:p>
            <a:pPr>
              <a:defRPr/>
            </a:pPr>
            <a:fld id="{F1D5A263-996C-A84A-BD96-7AA4366CB520}" type="datetimeFigureOut">
              <a:rPr lang="en-US"/>
              <a:pPr>
                <a:defRPr/>
              </a:pPr>
              <a:t>7/3/2023</a:t>
            </a:fld>
            <a:endParaRPr lang="en-US"/>
          </a:p>
        </p:txBody>
      </p:sp>
      <p:sp>
        <p:nvSpPr>
          <p:cNvPr id="5" name="Footer Placeholder 4">
            <a:extLst>
              <a:ext uri="{FF2B5EF4-FFF2-40B4-BE49-F238E27FC236}">
                <a16:creationId xmlns:a16="http://schemas.microsoft.com/office/drawing/2014/main" id="{4F7A05DB-F7F1-5E9C-E519-0C8FCA99991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DB53B502-F63A-BEB4-F86D-38B75BA16695}"/>
              </a:ext>
            </a:extLst>
          </p:cNvPr>
          <p:cNvSpPr>
            <a:spLocks noGrp="1"/>
          </p:cNvSpPr>
          <p:nvPr>
            <p:ph type="sldNum" sz="quarter" idx="12"/>
          </p:nvPr>
        </p:nvSpPr>
        <p:spPr/>
        <p:txBody>
          <a:bodyPr/>
          <a:lstStyle>
            <a:lvl1pPr>
              <a:defRPr/>
            </a:lvl1pPr>
          </a:lstStyle>
          <a:p>
            <a:pPr>
              <a:defRPr/>
            </a:pPr>
            <a:fld id="{E9F7C179-7871-BF41-80C6-A49A398B9750}" type="slidenum">
              <a:rPr lang="en-US" altLang="en-US"/>
              <a:pPr>
                <a:defRPr/>
              </a:pPr>
              <a:t>‹#›</a:t>
            </a:fld>
            <a:endParaRPr lang="en-US" altLang="en-US"/>
          </a:p>
        </p:txBody>
      </p:sp>
    </p:spTree>
    <p:extLst>
      <p:ext uri="{BB962C8B-B14F-4D97-AF65-F5344CB8AC3E}">
        <p14:creationId xmlns:p14="http://schemas.microsoft.com/office/powerpoint/2010/main" val="3009592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45D2E4-CED4-21E2-DF7D-4D7175C85FED}"/>
              </a:ext>
            </a:extLst>
          </p:cNvPr>
          <p:cNvSpPr>
            <a:spLocks noGrp="1"/>
          </p:cNvSpPr>
          <p:nvPr>
            <p:ph type="dt" sz="half" idx="10"/>
          </p:nvPr>
        </p:nvSpPr>
        <p:spPr/>
        <p:txBody>
          <a:bodyPr/>
          <a:lstStyle>
            <a:lvl1pPr>
              <a:defRPr/>
            </a:lvl1pPr>
          </a:lstStyle>
          <a:p>
            <a:pPr>
              <a:defRPr/>
            </a:pPr>
            <a:fld id="{2272E946-B979-9047-AD77-69DCA8BE91FC}" type="datetimeFigureOut">
              <a:rPr lang="en-US"/>
              <a:pPr>
                <a:defRPr/>
              </a:pPr>
              <a:t>7/3/2023</a:t>
            </a:fld>
            <a:endParaRPr lang="en-US"/>
          </a:p>
        </p:txBody>
      </p:sp>
      <p:sp>
        <p:nvSpPr>
          <p:cNvPr id="5" name="Footer Placeholder 4">
            <a:extLst>
              <a:ext uri="{FF2B5EF4-FFF2-40B4-BE49-F238E27FC236}">
                <a16:creationId xmlns:a16="http://schemas.microsoft.com/office/drawing/2014/main" id="{A06DE0DE-33D4-A604-C59E-BBDD6B158F2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B90D4135-2C54-738B-14B5-075B625B9B9B}"/>
              </a:ext>
            </a:extLst>
          </p:cNvPr>
          <p:cNvSpPr>
            <a:spLocks noGrp="1"/>
          </p:cNvSpPr>
          <p:nvPr>
            <p:ph type="sldNum" sz="quarter" idx="12"/>
          </p:nvPr>
        </p:nvSpPr>
        <p:spPr/>
        <p:txBody>
          <a:bodyPr/>
          <a:lstStyle>
            <a:lvl1pPr>
              <a:defRPr/>
            </a:lvl1pPr>
          </a:lstStyle>
          <a:p>
            <a:pPr>
              <a:defRPr/>
            </a:pPr>
            <a:fld id="{22089407-D076-C14D-AB14-D8145C1F409F}" type="slidenum">
              <a:rPr lang="en-US" altLang="en-US"/>
              <a:pPr>
                <a:defRPr/>
              </a:pPr>
              <a:t>‹#›</a:t>
            </a:fld>
            <a:endParaRPr lang="en-US" altLang="en-US"/>
          </a:p>
        </p:txBody>
      </p:sp>
    </p:spTree>
    <p:extLst>
      <p:ext uri="{BB962C8B-B14F-4D97-AF65-F5344CB8AC3E}">
        <p14:creationId xmlns:p14="http://schemas.microsoft.com/office/powerpoint/2010/main" val="40475507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CAE898-9F91-960F-AE43-FACE245D956B}"/>
              </a:ext>
            </a:extLst>
          </p:cNvPr>
          <p:cNvSpPr>
            <a:spLocks noGrp="1"/>
          </p:cNvSpPr>
          <p:nvPr>
            <p:ph type="dt" sz="half" idx="10"/>
          </p:nvPr>
        </p:nvSpPr>
        <p:spPr/>
        <p:txBody>
          <a:bodyPr/>
          <a:lstStyle>
            <a:lvl1pPr>
              <a:defRPr/>
            </a:lvl1pPr>
          </a:lstStyle>
          <a:p>
            <a:pPr>
              <a:defRPr/>
            </a:pPr>
            <a:fld id="{0E3BB2AC-1EDF-DF49-9E29-07EE2D3F87CE}" type="datetimeFigureOut">
              <a:rPr lang="en-US"/>
              <a:pPr>
                <a:defRPr/>
              </a:pPr>
              <a:t>7/3/2023</a:t>
            </a:fld>
            <a:endParaRPr lang="en-US"/>
          </a:p>
        </p:txBody>
      </p:sp>
      <p:sp>
        <p:nvSpPr>
          <p:cNvPr id="5" name="Footer Placeholder 4">
            <a:extLst>
              <a:ext uri="{FF2B5EF4-FFF2-40B4-BE49-F238E27FC236}">
                <a16:creationId xmlns:a16="http://schemas.microsoft.com/office/drawing/2014/main" id="{F1C53D01-BD8B-05CB-93C9-0505A71AAB2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D3281F9-7835-29DA-3426-A8977CF96699}"/>
              </a:ext>
            </a:extLst>
          </p:cNvPr>
          <p:cNvSpPr>
            <a:spLocks noGrp="1"/>
          </p:cNvSpPr>
          <p:nvPr>
            <p:ph type="sldNum" sz="quarter" idx="12"/>
          </p:nvPr>
        </p:nvSpPr>
        <p:spPr/>
        <p:txBody>
          <a:bodyPr/>
          <a:lstStyle>
            <a:lvl1pPr>
              <a:defRPr/>
            </a:lvl1pPr>
          </a:lstStyle>
          <a:p>
            <a:pPr>
              <a:defRPr/>
            </a:pPr>
            <a:fld id="{41C53AE8-6044-E74B-9133-3E3EDE5223EA}" type="slidenum">
              <a:rPr lang="en-US" altLang="en-US"/>
              <a:pPr>
                <a:defRPr/>
              </a:pPr>
              <a:t>‹#›</a:t>
            </a:fld>
            <a:endParaRPr lang="en-US" altLang="en-US"/>
          </a:p>
        </p:txBody>
      </p:sp>
    </p:spTree>
    <p:extLst>
      <p:ext uri="{BB962C8B-B14F-4D97-AF65-F5344CB8AC3E}">
        <p14:creationId xmlns:p14="http://schemas.microsoft.com/office/powerpoint/2010/main" val="274151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62D2AF87-BDB8-43DE-0BA2-C5F1A0846EF7}"/>
              </a:ext>
            </a:extLst>
          </p:cNvPr>
          <p:cNvSpPr>
            <a:spLocks noGrp="1"/>
          </p:cNvSpPr>
          <p:nvPr>
            <p:ph type="dt" sz="half" idx="10"/>
          </p:nvPr>
        </p:nvSpPr>
        <p:spPr/>
        <p:txBody>
          <a:bodyPr/>
          <a:lstStyle>
            <a:lvl1pPr>
              <a:defRPr/>
            </a:lvl1pPr>
          </a:lstStyle>
          <a:p>
            <a:pPr>
              <a:defRPr/>
            </a:pPr>
            <a:fld id="{162CA6B3-74F9-A948-A1D9-0B3E42703E96}" type="datetimeFigureOut">
              <a:rPr lang="en-US"/>
              <a:pPr>
                <a:defRPr/>
              </a:pPr>
              <a:t>7/3/2023</a:t>
            </a:fld>
            <a:endParaRPr lang="en-US"/>
          </a:p>
        </p:txBody>
      </p:sp>
      <p:sp>
        <p:nvSpPr>
          <p:cNvPr id="6" name="Footer Placeholder 4">
            <a:extLst>
              <a:ext uri="{FF2B5EF4-FFF2-40B4-BE49-F238E27FC236}">
                <a16:creationId xmlns:a16="http://schemas.microsoft.com/office/drawing/2014/main" id="{EE993670-396B-DCAD-FCD2-A7F53FF0856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8D9FAC84-1458-3D1F-B2BE-D74910B0F412}"/>
              </a:ext>
            </a:extLst>
          </p:cNvPr>
          <p:cNvSpPr>
            <a:spLocks noGrp="1"/>
          </p:cNvSpPr>
          <p:nvPr>
            <p:ph type="sldNum" sz="quarter" idx="12"/>
          </p:nvPr>
        </p:nvSpPr>
        <p:spPr/>
        <p:txBody>
          <a:bodyPr/>
          <a:lstStyle>
            <a:lvl1pPr>
              <a:defRPr/>
            </a:lvl1pPr>
          </a:lstStyle>
          <a:p>
            <a:pPr>
              <a:defRPr/>
            </a:pPr>
            <a:fld id="{81498AF6-3059-3B40-A46D-BF02575D99ED}" type="slidenum">
              <a:rPr lang="en-US" altLang="en-US"/>
              <a:pPr>
                <a:defRPr/>
              </a:pPr>
              <a:t>‹#›</a:t>
            </a:fld>
            <a:endParaRPr lang="en-US" altLang="en-US"/>
          </a:p>
        </p:txBody>
      </p:sp>
    </p:spTree>
    <p:extLst>
      <p:ext uri="{BB962C8B-B14F-4D97-AF65-F5344CB8AC3E}">
        <p14:creationId xmlns:p14="http://schemas.microsoft.com/office/powerpoint/2010/main" val="991563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12316B1-7774-E2EB-7671-00D8BD54666A}"/>
              </a:ext>
            </a:extLst>
          </p:cNvPr>
          <p:cNvSpPr>
            <a:spLocks noGrp="1"/>
          </p:cNvSpPr>
          <p:nvPr>
            <p:ph type="dt" sz="half" idx="10"/>
          </p:nvPr>
        </p:nvSpPr>
        <p:spPr/>
        <p:txBody>
          <a:bodyPr/>
          <a:lstStyle>
            <a:lvl1pPr>
              <a:defRPr/>
            </a:lvl1pPr>
          </a:lstStyle>
          <a:p>
            <a:pPr>
              <a:defRPr/>
            </a:pPr>
            <a:fld id="{96121D45-9236-0944-8286-8344C7F60360}" type="datetimeFigureOut">
              <a:rPr lang="en-US"/>
              <a:pPr>
                <a:defRPr/>
              </a:pPr>
              <a:t>7/3/2023</a:t>
            </a:fld>
            <a:endParaRPr lang="en-US"/>
          </a:p>
        </p:txBody>
      </p:sp>
      <p:sp>
        <p:nvSpPr>
          <p:cNvPr id="8" name="Footer Placeholder 4">
            <a:extLst>
              <a:ext uri="{FF2B5EF4-FFF2-40B4-BE49-F238E27FC236}">
                <a16:creationId xmlns:a16="http://schemas.microsoft.com/office/drawing/2014/main" id="{1D05C61D-7FDF-3477-C5A5-67BC609EE5EE}"/>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3551870A-EA6B-4FBA-DF7E-4D770A42AD30}"/>
              </a:ext>
            </a:extLst>
          </p:cNvPr>
          <p:cNvSpPr>
            <a:spLocks noGrp="1"/>
          </p:cNvSpPr>
          <p:nvPr>
            <p:ph type="sldNum" sz="quarter" idx="12"/>
          </p:nvPr>
        </p:nvSpPr>
        <p:spPr/>
        <p:txBody>
          <a:bodyPr/>
          <a:lstStyle>
            <a:lvl1pPr>
              <a:defRPr/>
            </a:lvl1pPr>
          </a:lstStyle>
          <a:p>
            <a:pPr>
              <a:defRPr/>
            </a:pPr>
            <a:fld id="{44D944D3-39FC-6C47-9C9B-47514C1E39AF}" type="slidenum">
              <a:rPr lang="en-US" altLang="en-US"/>
              <a:pPr>
                <a:defRPr/>
              </a:pPr>
              <a:t>‹#›</a:t>
            </a:fld>
            <a:endParaRPr lang="en-US" altLang="en-US"/>
          </a:p>
        </p:txBody>
      </p:sp>
    </p:spTree>
    <p:extLst>
      <p:ext uri="{BB962C8B-B14F-4D97-AF65-F5344CB8AC3E}">
        <p14:creationId xmlns:p14="http://schemas.microsoft.com/office/powerpoint/2010/main" val="4255197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36D4DAE6-8945-1AA1-1329-536ABC97E3BA}"/>
              </a:ext>
            </a:extLst>
          </p:cNvPr>
          <p:cNvSpPr>
            <a:spLocks noGrp="1"/>
          </p:cNvSpPr>
          <p:nvPr>
            <p:ph type="dt" sz="half" idx="10"/>
          </p:nvPr>
        </p:nvSpPr>
        <p:spPr/>
        <p:txBody>
          <a:bodyPr/>
          <a:lstStyle>
            <a:lvl1pPr>
              <a:defRPr/>
            </a:lvl1pPr>
          </a:lstStyle>
          <a:p>
            <a:pPr>
              <a:defRPr/>
            </a:pPr>
            <a:fld id="{3C327E14-6D80-2C40-BBA2-3F3E6455194F}" type="datetimeFigureOut">
              <a:rPr lang="en-US"/>
              <a:pPr>
                <a:defRPr/>
              </a:pPr>
              <a:t>7/3/2023</a:t>
            </a:fld>
            <a:endParaRPr lang="en-US"/>
          </a:p>
        </p:txBody>
      </p:sp>
      <p:sp>
        <p:nvSpPr>
          <p:cNvPr id="4" name="Footer Placeholder 4">
            <a:extLst>
              <a:ext uri="{FF2B5EF4-FFF2-40B4-BE49-F238E27FC236}">
                <a16:creationId xmlns:a16="http://schemas.microsoft.com/office/drawing/2014/main" id="{4FBAA25B-3C90-7075-B903-D44149A5F7C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B6CD6D5E-A4F1-D232-56F3-69971515841E}"/>
              </a:ext>
            </a:extLst>
          </p:cNvPr>
          <p:cNvSpPr>
            <a:spLocks noGrp="1"/>
          </p:cNvSpPr>
          <p:nvPr>
            <p:ph type="sldNum" sz="quarter" idx="12"/>
          </p:nvPr>
        </p:nvSpPr>
        <p:spPr/>
        <p:txBody>
          <a:bodyPr/>
          <a:lstStyle>
            <a:lvl1pPr>
              <a:defRPr/>
            </a:lvl1pPr>
          </a:lstStyle>
          <a:p>
            <a:pPr>
              <a:defRPr/>
            </a:pPr>
            <a:fld id="{C28569C7-81D2-6644-ADED-A8D464925EA4}" type="slidenum">
              <a:rPr lang="en-US" altLang="en-US"/>
              <a:pPr>
                <a:defRPr/>
              </a:pPr>
              <a:t>‹#›</a:t>
            </a:fld>
            <a:endParaRPr lang="en-US" altLang="en-US"/>
          </a:p>
        </p:txBody>
      </p:sp>
    </p:spTree>
    <p:extLst>
      <p:ext uri="{BB962C8B-B14F-4D97-AF65-F5344CB8AC3E}">
        <p14:creationId xmlns:p14="http://schemas.microsoft.com/office/powerpoint/2010/main" val="29332121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4C8B6053-3099-9175-41E5-565DEA956B84}"/>
              </a:ext>
            </a:extLst>
          </p:cNvPr>
          <p:cNvSpPr>
            <a:spLocks noGrp="1"/>
          </p:cNvSpPr>
          <p:nvPr>
            <p:ph type="dt" sz="half" idx="10"/>
          </p:nvPr>
        </p:nvSpPr>
        <p:spPr/>
        <p:txBody>
          <a:bodyPr/>
          <a:lstStyle>
            <a:lvl1pPr>
              <a:defRPr/>
            </a:lvl1pPr>
          </a:lstStyle>
          <a:p>
            <a:pPr>
              <a:defRPr/>
            </a:pPr>
            <a:fld id="{4F68479E-BAAF-094A-8FF1-9ADAA0E866D4}" type="datetimeFigureOut">
              <a:rPr lang="en-US"/>
              <a:pPr>
                <a:defRPr/>
              </a:pPr>
              <a:t>7/3/2023</a:t>
            </a:fld>
            <a:endParaRPr lang="en-US"/>
          </a:p>
        </p:txBody>
      </p:sp>
      <p:sp>
        <p:nvSpPr>
          <p:cNvPr id="3" name="Footer Placeholder 4">
            <a:extLst>
              <a:ext uri="{FF2B5EF4-FFF2-40B4-BE49-F238E27FC236}">
                <a16:creationId xmlns:a16="http://schemas.microsoft.com/office/drawing/2014/main" id="{EE56AF8E-BF4F-598D-2BA5-B309FC7A758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E5308B3-F6DA-376B-83F3-F8D709D63A0C}"/>
              </a:ext>
            </a:extLst>
          </p:cNvPr>
          <p:cNvSpPr>
            <a:spLocks noGrp="1"/>
          </p:cNvSpPr>
          <p:nvPr>
            <p:ph type="sldNum" sz="quarter" idx="12"/>
          </p:nvPr>
        </p:nvSpPr>
        <p:spPr/>
        <p:txBody>
          <a:bodyPr/>
          <a:lstStyle>
            <a:lvl1pPr>
              <a:defRPr/>
            </a:lvl1pPr>
          </a:lstStyle>
          <a:p>
            <a:pPr>
              <a:defRPr/>
            </a:pPr>
            <a:fld id="{2519321A-1466-3D48-82F9-02D55E834E10}" type="slidenum">
              <a:rPr lang="en-US" altLang="en-US"/>
              <a:pPr>
                <a:defRPr/>
              </a:pPr>
              <a:t>‹#›</a:t>
            </a:fld>
            <a:endParaRPr lang="en-US" altLang="en-US"/>
          </a:p>
        </p:txBody>
      </p:sp>
    </p:spTree>
    <p:extLst>
      <p:ext uri="{BB962C8B-B14F-4D97-AF65-F5344CB8AC3E}">
        <p14:creationId xmlns:p14="http://schemas.microsoft.com/office/powerpoint/2010/main" val="1670977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4B777432-06DA-751E-6905-9465FB9466E5}"/>
              </a:ext>
            </a:extLst>
          </p:cNvPr>
          <p:cNvSpPr>
            <a:spLocks noGrp="1"/>
          </p:cNvSpPr>
          <p:nvPr>
            <p:ph type="dt" sz="half" idx="10"/>
          </p:nvPr>
        </p:nvSpPr>
        <p:spPr/>
        <p:txBody>
          <a:bodyPr/>
          <a:lstStyle>
            <a:lvl1pPr>
              <a:defRPr/>
            </a:lvl1pPr>
          </a:lstStyle>
          <a:p>
            <a:pPr>
              <a:defRPr/>
            </a:pPr>
            <a:fld id="{9FA645F8-42F9-C94C-BD03-B259C300A428}" type="datetimeFigureOut">
              <a:rPr lang="en-US"/>
              <a:pPr>
                <a:defRPr/>
              </a:pPr>
              <a:t>7/3/2023</a:t>
            </a:fld>
            <a:endParaRPr lang="en-US"/>
          </a:p>
        </p:txBody>
      </p:sp>
      <p:sp>
        <p:nvSpPr>
          <p:cNvPr id="6" name="Footer Placeholder 4">
            <a:extLst>
              <a:ext uri="{FF2B5EF4-FFF2-40B4-BE49-F238E27FC236}">
                <a16:creationId xmlns:a16="http://schemas.microsoft.com/office/drawing/2014/main" id="{377CEAF4-FA01-104B-4995-0DE476FF4E4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2B0BF067-6429-4DD2-B1B5-E40D457B28D6}"/>
              </a:ext>
            </a:extLst>
          </p:cNvPr>
          <p:cNvSpPr>
            <a:spLocks noGrp="1"/>
          </p:cNvSpPr>
          <p:nvPr>
            <p:ph type="sldNum" sz="quarter" idx="12"/>
          </p:nvPr>
        </p:nvSpPr>
        <p:spPr/>
        <p:txBody>
          <a:bodyPr/>
          <a:lstStyle>
            <a:lvl1pPr>
              <a:defRPr/>
            </a:lvl1pPr>
          </a:lstStyle>
          <a:p>
            <a:pPr>
              <a:defRPr/>
            </a:pPr>
            <a:fld id="{0E01FE49-9A46-7647-8BE5-D340EA711BD8}" type="slidenum">
              <a:rPr lang="en-US" altLang="en-US"/>
              <a:pPr>
                <a:defRPr/>
              </a:pPr>
              <a:t>‹#›</a:t>
            </a:fld>
            <a:endParaRPr lang="en-US" altLang="en-US"/>
          </a:p>
        </p:txBody>
      </p:sp>
    </p:spTree>
    <p:extLst>
      <p:ext uri="{BB962C8B-B14F-4D97-AF65-F5344CB8AC3E}">
        <p14:creationId xmlns:p14="http://schemas.microsoft.com/office/powerpoint/2010/main" val="681742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5DCA2F3-6B05-879E-EF22-9AD68611BD04}"/>
              </a:ext>
            </a:extLst>
          </p:cNvPr>
          <p:cNvSpPr>
            <a:spLocks noGrp="1"/>
          </p:cNvSpPr>
          <p:nvPr>
            <p:ph type="dt" sz="half" idx="10"/>
          </p:nvPr>
        </p:nvSpPr>
        <p:spPr/>
        <p:txBody>
          <a:bodyPr/>
          <a:lstStyle>
            <a:lvl1pPr>
              <a:defRPr/>
            </a:lvl1pPr>
          </a:lstStyle>
          <a:p>
            <a:pPr>
              <a:defRPr/>
            </a:pPr>
            <a:fld id="{CCEC7E85-C129-9B47-908E-9B71E2B6333D}" type="datetimeFigureOut">
              <a:rPr lang="en-US"/>
              <a:pPr>
                <a:defRPr/>
              </a:pPr>
              <a:t>7/3/2023</a:t>
            </a:fld>
            <a:endParaRPr lang="en-US"/>
          </a:p>
        </p:txBody>
      </p:sp>
      <p:sp>
        <p:nvSpPr>
          <p:cNvPr id="6" name="Footer Placeholder 4">
            <a:extLst>
              <a:ext uri="{FF2B5EF4-FFF2-40B4-BE49-F238E27FC236}">
                <a16:creationId xmlns:a16="http://schemas.microsoft.com/office/drawing/2014/main" id="{A06C0A7C-4505-2C00-C5B6-38961B3D556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69E9759-F74C-A544-5835-DF6904238EDB}"/>
              </a:ext>
            </a:extLst>
          </p:cNvPr>
          <p:cNvSpPr>
            <a:spLocks noGrp="1"/>
          </p:cNvSpPr>
          <p:nvPr>
            <p:ph type="sldNum" sz="quarter" idx="12"/>
          </p:nvPr>
        </p:nvSpPr>
        <p:spPr/>
        <p:txBody>
          <a:bodyPr/>
          <a:lstStyle>
            <a:lvl1pPr>
              <a:defRPr/>
            </a:lvl1pPr>
          </a:lstStyle>
          <a:p>
            <a:pPr>
              <a:defRPr/>
            </a:pPr>
            <a:fld id="{3C29FE69-11D3-D241-B38F-62F3891C84D8}" type="slidenum">
              <a:rPr lang="en-US" altLang="en-US"/>
              <a:pPr>
                <a:defRPr/>
              </a:pPr>
              <a:t>‹#›</a:t>
            </a:fld>
            <a:endParaRPr lang="en-US" altLang="en-US"/>
          </a:p>
        </p:txBody>
      </p:sp>
    </p:spTree>
    <p:extLst>
      <p:ext uri="{BB962C8B-B14F-4D97-AF65-F5344CB8AC3E}">
        <p14:creationId xmlns:p14="http://schemas.microsoft.com/office/powerpoint/2010/main" val="3634806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4B19A9-44A9-39C9-4819-B964AFE85367}"/>
              </a:ext>
            </a:extLst>
          </p:cNvPr>
          <p:cNvSpPr>
            <a:spLocks noGrp="1"/>
          </p:cNvSpPr>
          <p:nvPr>
            <p:ph type="dt" sz="half" idx="10"/>
          </p:nvPr>
        </p:nvSpPr>
        <p:spPr/>
        <p:txBody>
          <a:bodyPr/>
          <a:lstStyle>
            <a:lvl1pPr>
              <a:defRPr/>
            </a:lvl1pPr>
          </a:lstStyle>
          <a:p>
            <a:pPr>
              <a:defRPr/>
            </a:pPr>
            <a:fld id="{73A9C600-6C72-D444-83A2-F1FD48246227}" type="datetimeFigureOut">
              <a:rPr lang="en-US"/>
              <a:pPr>
                <a:defRPr/>
              </a:pPr>
              <a:t>7/3/2023</a:t>
            </a:fld>
            <a:endParaRPr lang="en-US"/>
          </a:p>
        </p:txBody>
      </p:sp>
      <p:sp>
        <p:nvSpPr>
          <p:cNvPr id="5" name="Footer Placeholder 4">
            <a:extLst>
              <a:ext uri="{FF2B5EF4-FFF2-40B4-BE49-F238E27FC236}">
                <a16:creationId xmlns:a16="http://schemas.microsoft.com/office/drawing/2014/main" id="{8974315B-D672-0753-315F-EBAE557F228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FD195CA-6FB9-AA73-60AF-2528310FC1EC}"/>
              </a:ext>
            </a:extLst>
          </p:cNvPr>
          <p:cNvSpPr>
            <a:spLocks noGrp="1"/>
          </p:cNvSpPr>
          <p:nvPr>
            <p:ph type="sldNum" sz="quarter" idx="12"/>
          </p:nvPr>
        </p:nvSpPr>
        <p:spPr/>
        <p:txBody>
          <a:bodyPr/>
          <a:lstStyle>
            <a:lvl1pPr>
              <a:defRPr/>
            </a:lvl1pPr>
          </a:lstStyle>
          <a:p>
            <a:pPr>
              <a:defRPr/>
            </a:pPr>
            <a:fld id="{38588B4D-A5F1-B044-A264-F61CE777BDC6}" type="slidenum">
              <a:rPr lang="en-US" altLang="en-US"/>
              <a:pPr>
                <a:defRPr/>
              </a:pPr>
              <a:t>‹#›</a:t>
            </a:fld>
            <a:endParaRPr lang="en-US" altLang="en-US"/>
          </a:p>
        </p:txBody>
      </p:sp>
    </p:spTree>
    <p:extLst>
      <p:ext uri="{BB962C8B-B14F-4D97-AF65-F5344CB8AC3E}">
        <p14:creationId xmlns:p14="http://schemas.microsoft.com/office/powerpoint/2010/main" val="35225737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45FF72-BCC2-ADE5-B2CC-C5FCAF41FE91}"/>
              </a:ext>
            </a:extLst>
          </p:cNvPr>
          <p:cNvSpPr>
            <a:spLocks noGrp="1"/>
          </p:cNvSpPr>
          <p:nvPr>
            <p:ph type="dt" sz="half" idx="10"/>
          </p:nvPr>
        </p:nvSpPr>
        <p:spPr/>
        <p:txBody>
          <a:bodyPr/>
          <a:lstStyle>
            <a:lvl1pPr>
              <a:defRPr/>
            </a:lvl1pPr>
          </a:lstStyle>
          <a:p>
            <a:pPr>
              <a:defRPr/>
            </a:pPr>
            <a:fld id="{86686568-77FB-9944-9FD7-ED23FD55F90F}" type="datetimeFigureOut">
              <a:rPr lang="en-US"/>
              <a:pPr>
                <a:defRPr/>
              </a:pPr>
              <a:t>7/3/2023</a:t>
            </a:fld>
            <a:endParaRPr lang="en-US"/>
          </a:p>
        </p:txBody>
      </p:sp>
      <p:sp>
        <p:nvSpPr>
          <p:cNvPr id="5" name="Footer Placeholder 4">
            <a:extLst>
              <a:ext uri="{FF2B5EF4-FFF2-40B4-BE49-F238E27FC236}">
                <a16:creationId xmlns:a16="http://schemas.microsoft.com/office/drawing/2014/main" id="{162239A2-284A-5026-40F7-6ECBA15E432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6A48EB7-F053-BF26-8A65-FA767C76EEC9}"/>
              </a:ext>
            </a:extLst>
          </p:cNvPr>
          <p:cNvSpPr>
            <a:spLocks noGrp="1"/>
          </p:cNvSpPr>
          <p:nvPr>
            <p:ph type="sldNum" sz="quarter" idx="12"/>
          </p:nvPr>
        </p:nvSpPr>
        <p:spPr/>
        <p:txBody>
          <a:bodyPr/>
          <a:lstStyle>
            <a:lvl1pPr>
              <a:defRPr/>
            </a:lvl1pPr>
          </a:lstStyle>
          <a:p>
            <a:pPr>
              <a:defRPr/>
            </a:pPr>
            <a:fld id="{BD6515CB-3DBE-0947-9A7E-E53AA552C0BD}" type="slidenum">
              <a:rPr lang="en-US" altLang="en-US"/>
              <a:pPr>
                <a:defRPr/>
              </a:pPr>
              <a:t>‹#›</a:t>
            </a:fld>
            <a:endParaRPr lang="en-US" altLang="en-US"/>
          </a:p>
        </p:txBody>
      </p:sp>
    </p:spTree>
    <p:extLst>
      <p:ext uri="{BB962C8B-B14F-4D97-AF65-F5344CB8AC3E}">
        <p14:creationId xmlns:p14="http://schemas.microsoft.com/office/powerpoint/2010/main" val="3560177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F59C318A-7241-0D7D-E63E-D2C0854F0253}"/>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9B894E03-41FA-74E4-810B-A3774B0924B8}"/>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F1A2761F-1584-9ED6-0FB2-A046B6A79BA9}"/>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C5855F61-14E7-CD48-990A-7A3CBF2B448C}" type="datetimeFigureOut">
              <a:rPr lang="en-US"/>
              <a:pPr>
                <a:defRPr/>
              </a:pPr>
              <a:t>7/3/2023</a:t>
            </a:fld>
            <a:endParaRPr lang="en-US"/>
          </a:p>
        </p:txBody>
      </p:sp>
      <p:sp>
        <p:nvSpPr>
          <p:cNvPr id="5" name="Footer Placeholder 4">
            <a:extLst>
              <a:ext uri="{FF2B5EF4-FFF2-40B4-BE49-F238E27FC236}">
                <a16:creationId xmlns:a16="http://schemas.microsoft.com/office/drawing/2014/main" id="{17A5617B-A869-2A6D-7E9C-93F535C7DEE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D4F3E515-4F10-D005-1F74-A9C4BDFEA9E6}"/>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AE51ACCE-EE58-C54B-B32A-A22BB9F66491}"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ideo" Target="https://www.youtube.com/embed/5jF_YWsM4SI?feature=oembed" TargetMode="Externa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youtu.be/FcD9uhRC3Ew"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Elementos multimedia en línea 7" descr="Who Lights The Stars">
            <a:hlinkClick r:id="" action="ppaction://media"/>
            <a:extLst>
              <a:ext uri="{FF2B5EF4-FFF2-40B4-BE49-F238E27FC236}">
                <a16:creationId xmlns:a16="http://schemas.microsoft.com/office/drawing/2014/main" id="{544A1A6C-C354-9BED-C925-E8AF535E298D}"/>
              </a:ext>
            </a:extLst>
          </p:cNvPr>
          <p:cNvPicPr>
            <a:picLocks noRot="1" noChangeAspect="1"/>
          </p:cNvPicPr>
          <p:nvPr>
            <a:videoFile r:link="rId1"/>
          </p:nvPr>
        </p:nvPicPr>
        <p:blipFill>
          <a:blip r:embed="rId3"/>
          <a:stretch>
            <a:fillRect/>
          </a:stretch>
        </p:blipFill>
        <p:spPr>
          <a:xfrm>
            <a:off x="47603" y="0"/>
            <a:ext cx="9048793" cy="6858000"/>
          </a:xfrm>
          <a:prstGeom prst="rect">
            <a:avLst/>
          </a:prstGeom>
        </p:spPr>
      </p:pic>
    </p:spTree>
    <p:extLst>
      <p:ext uri="{BB962C8B-B14F-4D97-AF65-F5344CB8AC3E}">
        <p14:creationId xmlns:p14="http://schemas.microsoft.com/office/powerpoint/2010/main" val="13208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B516888-BF0B-4BE4-9382-895879958BF2}"/>
              </a:ext>
            </a:extLst>
          </p:cNvPr>
          <p:cNvSpPr>
            <a:spLocks noGrp="1"/>
          </p:cNvSpPr>
          <p:nvPr>
            <p:ph type="subTitle" idx="1"/>
          </p:nvPr>
        </p:nvSpPr>
        <p:spPr>
          <a:xfrm>
            <a:off x="258440" y="5877272"/>
            <a:ext cx="8345810" cy="1123950"/>
          </a:xfrm>
        </p:spPr>
        <p:txBody>
          <a:bodyPr/>
          <a:lstStyle/>
          <a:p>
            <a:pPr>
              <a:defRPr/>
            </a:pPr>
            <a:r>
              <a:rPr lang="en-CA" sz="2400" dirty="0">
                <a:solidFill>
                  <a:schemeClr val="tx1"/>
                </a:solidFill>
              </a:rPr>
              <a:t>December 8, Isabel Sanchez (laptop) of Nicaragua joins the group </a:t>
            </a:r>
            <a:endParaRPr lang="en-US" sz="2400" dirty="0">
              <a:solidFill>
                <a:schemeClr val="tx1"/>
              </a:solidFill>
            </a:endParaRPr>
          </a:p>
          <a:p>
            <a:pPr>
              <a:defRPr/>
            </a:pPr>
            <a:r>
              <a:rPr lang="en-US" sz="2400" dirty="0">
                <a:solidFill>
                  <a:schemeClr val="tx1"/>
                </a:solidFill>
              </a:rPr>
              <a:t>2012, 8 de </a:t>
            </a:r>
            <a:r>
              <a:rPr lang="en-US" sz="2400" dirty="0" err="1">
                <a:solidFill>
                  <a:schemeClr val="tx1"/>
                </a:solidFill>
              </a:rPr>
              <a:t>diciembre</a:t>
            </a:r>
            <a:r>
              <a:rPr lang="en-US" sz="2400" dirty="0">
                <a:solidFill>
                  <a:schemeClr val="tx1"/>
                </a:solidFill>
              </a:rPr>
              <a:t> Isabel Sanchez de Nicaragua se </a:t>
            </a:r>
            <a:r>
              <a:rPr lang="en-US" sz="2400" dirty="0" err="1">
                <a:solidFill>
                  <a:schemeClr val="tx1"/>
                </a:solidFill>
              </a:rPr>
              <a:t>une</a:t>
            </a:r>
            <a:r>
              <a:rPr lang="en-US" sz="2400" dirty="0">
                <a:solidFill>
                  <a:schemeClr val="tx1"/>
                </a:solidFill>
              </a:rPr>
              <a:t> al </a:t>
            </a:r>
            <a:r>
              <a:rPr lang="en-US" sz="2400" dirty="0" err="1">
                <a:solidFill>
                  <a:schemeClr val="tx1"/>
                </a:solidFill>
              </a:rPr>
              <a:t>grupo</a:t>
            </a:r>
            <a:endParaRPr lang="en-CA" sz="2400" dirty="0">
              <a:solidFill>
                <a:schemeClr val="tx1"/>
              </a:solidFill>
            </a:endParaRPr>
          </a:p>
        </p:txBody>
      </p:sp>
      <p:pic>
        <p:nvPicPr>
          <p:cNvPr id="2051" name="Picture 3">
            <a:extLst>
              <a:ext uri="{FF2B5EF4-FFF2-40B4-BE49-F238E27FC236}">
                <a16:creationId xmlns:a16="http://schemas.microsoft.com/office/drawing/2014/main" id="{2DDEA7FF-9DF3-55E8-55C9-ED6BFB1C3698}"/>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539750" y="304800"/>
            <a:ext cx="7272338" cy="545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FCC5768C-D42E-7E00-4EA9-4758907F885A}"/>
              </a:ext>
            </a:extLst>
          </p:cNvPr>
          <p:cNvSpPr>
            <a:spLocks noGrp="1"/>
          </p:cNvSpPr>
          <p:nvPr>
            <p:ph type="title"/>
          </p:nvPr>
        </p:nvSpPr>
        <p:spPr>
          <a:xfrm>
            <a:off x="457200" y="620688"/>
            <a:ext cx="8229600" cy="1143000"/>
          </a:xfrm>
        </p:spPr>
        <p:txBody>
          <a:bodyPr/>
          <a:lstStyle/>
          <a:p>
            <a:r>
              <a:rPr lang="en-US" altLang="en-US" b="1" dirty="0"/>
              <a:t>Education in the Faith</a:t>
            </a:r>
            <a:br>
              <a:rPr lang="en-US" altLang="en-US" b="1" dirty="0"/>
            </a:br>
            <a:r>
              <a:rPr lang="en-US" altLang="en-US" b="1" dirty="0" err="1"/>
              <a:t>Educac</a:t>
            </a:r>
            <a:r>
              <a:rPr lang="es-ES" altLang="en-US" b="1" dirty="0" err="1"/>
              <a:t>ión</a:t>
            </a:r>
            <a:r>
              <a:rPr lang="es-ES" altLang="en-US" b="1" dirty="0"/>
              <a:t> en la fe</a:t>
            </a:r>
            <a:endParaRPr lang="en-CA" altLang="en-US" b="1" dirty="0"/>
          </a:p>
        </p:txBody>
      </p:sp>
      <p:sp>
        <p:nvSpPr>
          <p:cNvPr id="3" name="Content Placeholder 2">
            <a:extLst>
              <a:ext uri="{FF2B5EF4-FFF2-40B4-BE49-F238E27FC236}">
                <a16:creationId xmlns:a16="http://schemas.microsoft.com/office/drawing/2014/main" id="{CB1ACBA8-51CA-7D00-D176-68762594745D}"/>
              </a:ext>
            </a:extLst>
          </p:cNvPr>
          <p:cNvSpPr>
            <a:spLocks noGrp="1"/>
          </p:cNvSpPr>
          <p:nvPr>
            <p:ph idx="1"/>
          </p:nvPr>
        </p:nvSpPr>
        <p:spPr/>
        <p:txBody>
          <a:bodyPr/>
          <a:lstStyle/>
          <a:p>
            <a:pPr marL="0" indent="0" algn="ctr">
              <a:buFont typeface="Arial" panose="020B0604020202020204" pitchFamily="34" charset="0"/>
              <a:buNone/>
              <a:defRPr/>
            </a:pPr>
            <a:endParaRPr lang="es-ES" dirty="0"/>
          </a:p>
          <a:p>
            <a:pPr marL="0" indent="0" algn="ctr">
              <a:buFont typeface="Arial" panose="020B0604020202020204" pitchFamily="34" charset="0"/>
              <a:buNone/>
              <a:defRPr/>
            </a:pPr>
            <a:endParaRPr lang="es-ES" dirty="0"/>
          </a:p>
          <a:p>
            <a:pPr marL="0" indent="0" algn="ctr">
              <a:buFont typeface="Arial" panose="020B0604020202020204" pitchFamily="34" charset="0"/>
              <a:buNone/>
              <a:defRPr/>
            </a:pPr>
            <a:r>
              <a:rPr lang="es-ES" dirty="0" err="1"/>
              <a:t>Stepping</a:t>
            </a:r>
            <a:r>
              <a:rPr lang="es-ES" dirty="0"/>
              <a:t> </a:t>
            </a:r>
            <a:r>
              <a:rPr lang="es-ES" dirty="0" err="1"/>
              <a:t>stones</a:t>
            </a:r>
            <a:r>
              <a:rPr lang="es-ES" dirty="0"/>
              <a:t> in </a:t>
            </a:r>
            <a:r>
              <a:rPr lang="es-ES" dirty="0" err="1"/>
              <a:t>the</a:t>
            </a:r>
            <a:r>
              <a:rPr lang="es-ES" dirty="0"/>
              <a:t> </a:t>
            </a:r>
            <a:r>
              <a:rPr lang="es-ES" dirty="0" err="1"/>
              <a:t>faith</a:t>
            </a:r>
            <a:r>
              <a:rPr lang="es-ES" dirty="0"/>
              <a:t> </a:t>
            </a:r>
            <a:r>
              <a:rPr lang="es-ES" dirty="0" err="1"/>
              <a:t>life</a:t>
            </a:r>
            <a:r>
              <a:rPr lang="es-ES" dirty="0"/>
              <a:t> </a:t>
            </a:r>
            <a:r>
              <a:rPr lang="es-ES" dirty="0" err="1"/>
              <a:t>of</a:t>
            </a:r>
            <a:r>
              <a:rPr lang="es-ES" dirty="0"/>
              <a:t> </a:t>
            </a:r>
            <a:r>
              <a:rPr lang="es-ES" dirty="0" err="1"/>
              <a:t>Eulalie</a:t>
            </a:r>
            <a:r>
              <a:rPr lang="es-ES" dirty="0"/>
              <a:t> </a:t>
            </a:r>
            <a:r>
              <a:rPr lang="es-ES" dirty="0" err="1"/>
              <a:t>Durocher</a:t>
            </a:r>
            <a:endParaRPr lang="es-ES" dirty="0"/>
          </a:p>
          <a:p>
            <a:pPr marL="0" indent="0" algn="ctr">
              <a:buFont typeface="Arial" panose="020B0604020202020204" pitchFamily="34" charset="0"/>
              <a:buNone/>
              <a:defRPr/>
            </a:pPr>
            <a:endParaRPr lang="es-ES" dirty="0"/>
          </a:p>
          <a:p>
            <a:pPr marL="0" indent="0" algn="ctr">
              <a:buFont typeface="Arial" panose="020B0604020202020204" pitchFamily="34" charset="0"/>
              <a:buNone/>
              <a:defRPr/>
            </a:pPr>
            <a:r>
              <a:rPr lang="es-ES" dirty="0"/>
              <a:t>Hitos en la vida de fe de Eulalia </a:t>
            </a:r>
            <a:r>
              <a:rPr lang="es-ES" dirty="0" err="1"/>
              <a:t>Durocher</a:t>
            </a:r>
            <a:endParaRPr lang="es-ES" dirty="0"/>
          </a:p>
          <a:p>
            <a:pPr>
              <a:defRPr/>
            </a:pPr>
            <a:endParaRPr lang="es-E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8A9185-CDE8-6FB2-972B-3C607EB7C9C9}"/>
              </a:ext>
            </a:extLst>
          </p:cNvPr>
          <p:cNvSpPr>
            <a:spLocks noGrp="1"/>
          </p:cNvSpPr>
          <p:nvPr>
            <p:ph type="title"/>
          </p:nvPr>
        </p:nvSpPr>
        <p:spPr>
          <a:xfrm>
            <a:off x="457200" y="620688"/>
            <a:ext cx="8229600" cy="1143000"/>
          </a:xfrm>
        </p:spPr>
        <p:txBody>
          <a:bodyPr/>
          <a:lstStyle/>
          <a:p>
            <a:r>
              <a:rPr lang="es-CA" b="1" dirty="0"/>
              <a:t>Questions for the </a:t>
            </a:r>
            <a:r>
              <a:rPr lang="en-US" b="1" dirty="0"/>
              <a:t>S</a:t>
            </a:r>
            <a:r>
              <a:rPr lang="es-CA" b="1" dirty="0"/>
              <a:t>harings </a:t>
            </a:r>
            <a:br>
              <a:rPr lang="en-US" b="1" dirty="0"/>
            </a:br>
            <a:r>
              <a:rPr lang="es-CA" b="1" dirty="0"/>
              <a:t>in the </a:t>
            </a:r>
            <a:r>
              <a:rPr lang="en-US" b="1" dirty="0"/>
              <a:t>S</a:t>
            </a:r>
            <a:r>
              <a:rPr lang="es-CA" b="1" dirty="0"/>
              <a:t>mall </a:t>
            </a:r>
            <a:r>
              <a:rPr lang="en-US" b="1" dirty="0"/>
              <a:t>G</a:t>
            </a:r>
            <a:r>
              <a:rPr lang="es-CA" b="1" dirty="0"/>
              <a:t>roups</a:t>
            </a:r>
          </a:p>
        </p:txBody>
      </p:sp>
      <p:sp>
        <p:nvSpPr>
          <p:cNvPr id="3" name="Marcador de contenido 2">
            <a:extLst>
              <a:ext uri="{FF2B5EF4-FFF2-40B4-BE49-F238E27FC236}">
                <a16:creationId xmlns:a16="http://schemas.microsoft.com/office/drawing/2014/main" id="{AF38C871-B101-B614-D78C-ABD61162CBB8}"/>
              </a:ext>
            </a:extLst>
          </p:cNvPr>
          <p:cNvSpPr>
            <a:spLocks noGrp="1"/>
          </p:cNvSpPr>
          <p:nvPr>
            <p:ph idx="1"/>
          </p:nvPr>
        </p:nvSpPr>
        <p:spPr>
          <a:xfrm>
            <a:off x="457200" y="2636912"/>
            <a:ext cx="8229600" cy="4525963"/>
          </a:xfrm>
        </p:spPr>
        <p:txBody>
          <a:bodyPr/>
          <a:lstStyle/>
          <a:p>
            <a:r>
              <a:rPr lang="es-CA" dirty="0"/>
              <a:t>What have been the stepping stones (people, events, experiences) that helped you connect with the God of your life?</a:t>
            </a:r>
          </a:p>
          <a:p>
            <a:pPr marL="0" indent="0">
              <a:buNone/>
            </a:pPr>
            <a:endParaRPr lang="es-CA" dirty="0"/>
          </a:p>
          <a:p>
            <a:r>
              <a:rPr lang="es-CA" dirty="0"/>
              <a:t>How did those stepping stones help you grow in your faith?</a:t>
            </a:r>
          </a:p>
        </p:txBody>
      </p:sp>
    </p:spTree>
    <p:extLst>
      <p:ext uri="{BB962C8B-B14F-4D97-AF65-F5344CB8AC3E}">
        <p14:creationId xmlns:p14="http://schemas.microsoft.com/office/powerpoint/2010/main" val="13053213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a:extLst>
              <a:ext uri="{FF2B5EF4-FFF2-40B4-BE49-F238E27FC236}">
                <a16:creationId xmlns:a16="http://schemas.microsoft.com/office/drawing/2014/main" id="{8FED19B7-19AA-22ED-6172-2BF69A795CFE}"/>
              </a:ext>
            </a:extLst>
          </p:cNvPr>
          <p:cNvSpPr>
            <a:spLocks noGrp="1"/>
          </p:cNvSpPr>
          <p:nvPr>
            <p:ph type="title"/>
          </p:nvPr>
        </p:nvSpPr>
        <p:spPr/>
        <p:txBody>
          <a:bodyPr/>
          <a:lstStyle/>
          <a:p>
            <a:pPr eaLnBrk="1" hangingPunct="1"/>
            <a:r>
              <a:rPr lang="es-PE" altLang="en-US" b="1" dirty="0"/>
              <a:t>Eulalie’s life… </a:t>
            </a:r>
            <a:endParaRPr lang="en-US" altLang="en-US" b="1" dirty="0"/>
          </a:p>
        </p:txBody>
      </p:sp>
      <p:pic>
        <p:nvPicPr>
          <p:cNvPr id="15362" name="Picture 2">
            <a:extLst>
              <a:ext uri="{FF2B5EF4-FFF2-40B4-BE49-F238E27FC236}">
                <a16:creationId xmlns:a16="http://schemas.microsoft.com/office/drawing/2014/main" id="{63B390F2-3EF0-5A13-975F-575DF86CCD64}"/>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8181" r="7821"/>
          <a:stretch/>
        </p:blipFill>
        <p:spPr>
          <a:xfrm>
            <a:off x="4572000" y="1824127"/>
            <a:ext cx="4248472" cy="4741987"/>
          </a:xfrm>
          <a:noFill/>
        </p:spPr>
      </p:pic>
      <p:sp>
        <p:nvSpPr>
          <p:cNvPr id="3" name="CuadroTexto 2">
            <a:extLst>
              <a:ext uri="{FF2B5EF4-FFF2-40B4-BE49-F238E27FC236}">
                <a16:creationId xmlns:a16="http://schemas.microsoft.com/office/drawing/2014/main" id="{00B7E080-A6FE-5A53-A832-932202AA3365}"/>
              </a:ext>
            </a:extLst>
          </p:cNvPr>
          <p:cNvSpPr txBox="1"/>
          <p:nvPr/>
        </p:nvSpPr>
        <p:spPr>
          <a:xfrm>
            <a:off x="18875" y="1556792"/>
            <a:ext cx="4409109" cy="5139869"/>
          </a:xfrm>
          <a:prstGeom prst="rect">
            <a:avLst/>
          </a:prstGeom>
          <a:noFill/>
        </p:spPr>
        <p:txBody>
          <a:bodyPr wrap="square" rtlCol="0">
            <a:spAutoFit/>
          </a:bodyPr>
          <a:lstStyle/>
          <a:p>
            <a:pPr marL="285750" indent="-285750">
              <a:buFont typeface="Arial" panose="020B0604020202020204" pitchFamily="34" charset="0"/>
              <a:buChar char="•"/>
            </a:pPr>
            <a:r>
              <a:rPr lang="es-CA" sz="2400" dirty="0">
                <a:latin typeface="+mn-lt"/>
              </a:rPr>
              <a:t>She was baptized October 6th 1811</a:t>
            </a:r>
            <a:endParaRPr lang="en-US" sz="2400" dirty="0">
              <a:latin typeface="+mn-lt"/>
            </a:endParaRPr>
          </a:p>
          <a:p>
            <a:endParaRPr lang="es-CA" sz="1100" dirty="0">
              <a:latin typeface="+mn-lt"/>
            </a:endParaRPr>
          </a:p>
          <a:p>
            <a:pPr marL="285750" indent="-285750">
              <a:buFont typeface="Arial" panose="020B0604020202020204" pitchFamily="34" charset="0"/>
              <a:buChar char="•"/>
            </a:pPr>
            <a:r>
              <a:rPr lang="es-CA" sz="2400" dirty="0">
                <a:latin typeface="+mn-lt"/>
              </a:rPr>
              <a:t>Her paternal grandfather taught her to read and write and told stories about the history of Quebec as one who had lived and contributed to it. </a:t>
            </a:r>
            <a:endParaRPr lang="en-US" sz="2400" dirty="0">
              <a:latin typeface="+mn-lt"/>
            </a:endParaRPr>
          </a:p>
          <a:p>
            <a:endParaRPr lang="es-CA" sz="1100" dirty="0">
              <a:latin typeface="+mn-lt"/>
            </a:endParaRPr>
          </a:p>
          <a:p>
            <a:pPr marL="285750" indent="-285750">
              <a:buFont typeface="Arial" panose="020B0604020202020204" pitchFamily="34" charset="0"/>
              <a:buChar char="•"/>
            </a:pPr>
            <a:r>
              <a:rPr lang="es-CA" sz="2400" dirty="0">
                <a:latin typeface="+mn-lt"/>
              </a:rPr>
              <a:t>He was college educated and wanted to be a priest, but followed his father’s wish that he marry and take the family farm.</a:t>
            </a:r>
          </a:p>
          <a:p>
            <a:endParaRPr lang="es-CA" dirty="0">
              <a:latin typeface="+mn-lt"/>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9" name="Picture 5">
            <a:extLst>
              <a:ext uri="{FF2B5EF4-FFF2-40B4-BE49-F238E27FC236}">
                <a16:creationId xmlns:a16="http://schemas.microsoft.com/office/drawing/2014/main" id="{30911AA7-9B46-24BC-08FE-EA105E8073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77" t="1500" r="2177" b="1500"/>
          <a:stretch>
            <a:fillRect/>
          </a:stretch>
        </p:blipFill>
        <p:spPr bwMode="auto">
          <a:xfrm>
            <a:off x="4572000" y="460378"/>
            <a:ext cx="4031605" cy="5937244"/>
          </a:xfrm>
          <a:prstGeom prst="rect">
            <a:avLst/>
          </a:prstGeom>
          <a:noFill/>
          <a:ln w="25400">
            <a:noFill/>
            <a:miter lim="800000"/>
            <a:headEnd/>
            <a:tailEnd/>
          </a:ln>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E8627AFB-516E-DD48-518E-AB9EB49026F2}"/>
              </a:ext>
            </a:extLst>
          </p:cNvPr>
          <p:cNvSpPr txBox="1"/>
          <p:nvPr/>
        </p:nvSpPr>
        <p:spPr>
          <a:xfrm>
            <a:off x="251520" y="980728"/>
            <a:ext cx="3744416" cy="3785652"/>
          </a:xfrm>
          <a:prstGeom prst="rect">
            <a:avLst/>
          </a:prstGeom>
          <a:noFill/>
        </p:spPr>
        <p:txBody>
          <a:bodyPr wrap="square" rtlCol="0">
            <a:spAutoFit/>
          </a:bodyPr>
          <a:lstStyle/>
          <a:p>
            <a:pPr marL="285750" indent="-285750">
              <a:buFont typeface="Arial" panose="020B0604020202020204" pitchFamily="34" charset="0"/>
              <a:buChar char="•"/>
            </a:pPr>
            <a:r>
              <a:rPr lang="es-CA" sz="2400" dirty="0">
                <a:latin typeface="+mn-lt"/>
              </a:rPr>
              <a:t>Her mother was also educated by the Ursulines of Quebec city and had wanted to join them but couldn’t due to ill health.</a:t>
            </a:r>
          </a:p>
          <a:p>
            <a:endParaRPr lang="es-CA" sz="2400" dirty="0">
              <a:latin typeface="+mn-lt"/>
            </a:endParaRPr>
          </a:p>
          <a:p>
            <a:pPr marL="285750" indent="-285750">
              <a:buFont typeface="Arial" panose="020B0604020202020204" pitchFamily="34" charset="0"/>
              <a:buChar char="•"/>
            </a:pPr>
            <a:r>
              <a:rPr lang="es-CA" sz="2400" dirty="0">
                <a:latin typeface="+mn-lt"/>
              </a:rPr>
              <a:t>She walked with her to the church of St. Antoine where they lit a candle and prayed.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F2D1F667-7728-1535-98B8-1A46A5AA5D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523" t="5838" r="3525" b="7068"/>
          <a:stretch/>
        </p:blipFill>
        <p:spPr bwMode="auto">
          <a:xfrm>
            <a:off x="0" y="-243408"/>
            <a:ext cx="9145051" cy="4409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uadroTexto 2">
            <a:extLst>
              <a:ext uri="{FF2B5EF4-FFF2-40B4-BE49-F238E27FC236}">
                <a16:creationId xmlns:a16="http://schemas.microsoft.com/office/drawing/2014/main" id="{9AF25EA7-B3B7-90C2-311D-FBF65D38593F}"/>
              </a:ext>
            </a:extLst>
          </p:cNvPr>
          <p:cNvSpPr txBox="1"/>
          <p:nvPr/>
        </p:nvSpPr>
        <p:spPr>
          <a:xfrm>
            <a:off x="323528" y="4239896"/>
            <a:ext cx="8640960" cy="2646878"/>
          </a:xfrm>
          <a:prstGeom prst="rect">
            <a:avLst/>
          </a:prstGeom>
          <a:noFill/>
        </p:spPr>
        <p:txBody>
          <a:bodyPr wrap="square" rtlCol="0">
            <a:spAutoFit/>
          </a:bodyPr>
          <a:lstStyle/>
          <a:p>
            <a:pPr marL="342900" indent="-342900">
              <a:buFont typeface="Arial" panose="020B0604020202020204" pitchFamily="34" charset="0"/>
              <a:buChar char="•"/>
            </a:pPr>
            <a:r>
              <a:rPr lang="es-CA" sz="2400" dirty="0">
                <a:latin typeface="+mn-lt"/>
              </a:rPr>
              <a:t>The family farm and home was on the edge of the Richelieu river in St. Antoine, Quebec, Canada.</a:t>
            </a:r>
            <a:r>
              <a:rPr lang="en-US" sz="2400" dirty="0">
                <a:latin typeface="+mn-lt"/>
              </a:rPr>
              <a:t> </a:t>
            </a:r>
          </a:p>
          <a:p>
            <a:endParaRPr lang="es-CA" sz="900" dirty="0">
              <a:latin typeface="+mn-lt"/>
            </a:endParaRPr>
          </a:p>
          <a:p>
            <a:pPr marL="342900" indent="-342900">
              <a:buFont typeface="Arial" panose="020B0604020202020204" pitchFamily="34" charset="0"/>
              <a:buChar char="•"/>
            </a:pPr>
            <a:r>
              <a:rPr lang="es-CA" sz="2400" dirty="0">
                <a:latin typeface="+mn-lt"/>
              </a:rPr>
              <a:t>She was sent to boarding school with the Sisters of the Congregation of Notre Dame in St. Denis accross the river.</a:t>
            </a:r>
            <a:endParaRPr lang="en-US" sz="2400" dirty="0">
              <a:latin typeface="+mn-lt"/>
            </a:endParaRPr>
          </a:p>
          <a:p>
            <a:endParaRPr lang="es-CA" sz="900" dirty="0">
              <a:latin typeface="+mn-lt"/>
            </a:endParaRPr>
          </a:p>
          <a:p>
            <a:pPr marL="342900" indent="-342900">
              <a:buFont typeface="Arial" panose="020B0604020202020204" pitchFamily="34" charset="0"/>
              <a:buChar char="•"/>
            </a:pPr>
            <a:r>
              <a:rPr lang="es-CA" sz="2400" dirty="0">
                <a:latin typeface="+mn-lt"/>
              </a:rPr>
              <a:t>She made her first communion and confirmation on or about June 26, </a:t>
            </a:r>
            <a:r>
              <a:rPr lang="en-US" sz="2400" dirty="0">
                <a:latin typeface="+mn-lt"/>
              </a:rPr>
              <a:t>1</a:t>
            </a:r>
            <a:r>
              <a:rPr lang="es-CA" sz="2400" dirty="0">
                <a:latin typeface="+mn-lt"/>
              </a:rPr>
              <a:t>823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3DE98311-7F15-5C53-51D9-742793BFD55A}"/>
              </a:ext>
            </a:extLst>
          </p:cNvPr>
          <p:cNvSpPr>
            <a:spLocks noGrp="1"/>
          </p:cNvSpPr>
          <p:nvPr>
            <p:ph type="title"/>
          </p:nvPr>
        </p:nvSpPr>
        <p:spPr/>
        <p:txBody>
          <a:bodyPr/>
          <a:lstStyle/>
          <a:p>
            <a:r>
              <a:rPr lang="en-US" altLang="en-US" sz="2800" b="1" dirty="0">
                <a:latin typeface="+mn-lt"/>
              </a:rPr>
              <a:t>She lived in constant contact with Mother Nature.</a:t>
            </a:r>
            <a:br>
              <a:rPr lang="en-US" altLang="en-US" sz="2800" b="1" dirty="0">
                <a:latin typeface="+mn-lt"/>
              </a:rPr>
            </a:br>
            <a:r>
              <a:rPr lang="en-US" altLang="en-US" sz="2800" b="1" dirty="0">
                <a:latin typeface="+mn-lt"/>
              </a:rPr>
              <a:t>Viv</a:t>
            </a:r>
            <a:r>
              <a:rPr lang="es-ES" altLang="en-US" sz="2800" b="1" dirty="0" err="1">
                <a:latin typeface="+mn-lt"/>
              </a:rPr>
              <a:t>ía</a:t>
            </a:r>
            <a:r>
              <a:rPr lang="es-ES" altLang="en-US" sz="2800" b="1" dirty="0">
                <a:latin typeface="+mn-lt"/>
              </a:rPr>
              <a:t> en contacto constante con la Madre Tierra.</a:t>
            </a:r>
            <a:br>
              <a:rPr lang="en-US" altLang="en-US" b="1" dirty="0">
                <a:latin typeface="+mn-lt"/>
              </a:rPr>
            </a:br>
            <a:endParaRPr lang="en-CA" altLang="en-US" b="1" dirty="0">
              <a:latin typeface="+mn-lt"/>
            </a:endParaRPr>
          </a:p>
        </p:txBody>
      </p:sp>
      <p:pic>
        <p:nvPicPr>
          <p:cNvPr id="8195" name="Picture 2">
            <a:extLst>
              <a:ext uri="{FF2B5EF4-FFF2-40B4-BE49-F238E27FC236}">
                <a16:creationId xmlns:a16="http://schemas.microsoft.com/office/drawing/2014/main" id="{DEDFF393-0F09-7B97-F7DF-2C1CBC2258B1}"/>
              </a:ext>
            </a:extLst>
          </p:cNvPr>
          <p:cNvPicPr>
            <a:picLocks noGrp="1" noChangeAspect="1" noChangeArrowheads="1"/>
          </p:cNvPicPr>
          <p:nvPr>
            <p:ph idx="1"/>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4000" r="4000"/>
          <a:stretch/>
        </p:blipFill>
        <p:spPr>
          <a:xfrm>
            <a:off x="2123728" y="1227137"/>
            <a:ext cx="4968552" cy="5630863"/>
          </a:xfr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C20B8C9-D5B3-249F-558A-A610BE6E7F91}"/>
              </a:ext>
            </a:extLst>
          </p:cNvPr>
          <p:cNvSpPr>
            <a:spLocks noGrp="1"/>
          </p:cNvSpPr>
          <p:nvPr>
            <p:ph idx="1"/>
          </p:nvPr>
        </p:nvSpPr>
        <p:spPr>
          <a:xfrm>
            <a:off x="5508104" y="764704"/>
            <a:ext cx="3322712" cy="5544616"/>
          </a:xfrm>
        </p:spPr>
        <p:txBody>
          <a:bodyPr/>
          <a:lstStyle/>
          <a:p>
            <a:r>
              <a:rPr lang="es-ES" altLang="en-US" sz="2400" dirty="0">
                <a:latin typeface="+mn-lt"/>
              </a:rPr>
              <a:t>At 15, </a:t>
            </a:r>
            <a:r>
              <a:rPr lang="es-ES" altLang="en-US" sz="2400" dirty="0" err="1">
                <a:latin typeface="+mn-lt"/>
              </a:rPr>
              <a:t>she</a:t>
            </a:r>
            <a:r>
              <a:rPr lang="es-ES" altLang="en-US" sz="2400" dirty="0">
                <a:latin typeface="+mn-lt"/>
              </a:rPr>
              <a:t> </a:t>
            </a:r>
            <a:r>
              <a:rPr lang="es-ES" altLang="en-US" sz="2400" dirty="0" err="1">
                <a:latin typeface="+mn-lt"/>
              </a:rPr>
              <a:t>went</a:t>
            </a:r>
            <a:r>
              <a:rPr lang="es-ES" altLang="en-US" sz="2400" dirty="0">
                <a:latin typeface="+mn-lt"/>
              </a:rPr>
              <a:t> </a:t>
            </a:r>
            <a:r>
              <a:rPr lang="es-ES" altLang="en-US" sz="2400" dirty="0" err="1">
                <a:latin typeface="+mn-lt"/>
              </a:rPr>
              <a:t>to</a:t>
            </a:r>
            <a:r>
              <a:rPr lang="es-ES" altLang="en-US" sz="2400" dirty="0">
                <a:latin typeface="+mn-lt"/>
              </a:rPr>
              <a:t> </a:t>
            </a:r>
            <a:r>
              <a:rPr lang="es-ES" altLang="en-US" sz="2400" dirty="0" err="1">
                <a:latin typeface="+mn-lt"/>
              </a:rPr>
              <a:t>boarding</a:t>
            </a:r>
            <a:r>
              <a:rPr lang="es-ES" altLang="en-US" sz="2400" dirty="0">
                <a:latin typeface="+mn-lt"/>
              </a:rPr>
              <a:t> </a:t>
            </a:r>
            <a:r>
              <a:rPr lang="es-ES" altLang="en-US" sz="2400" dirty="0" err="1">
                <a:latin typeface="+mn-lt"/>
              </a:rPr>
              <a:t>school</a:t>
            </a:r>
            <a:r>
              <a:rPr lang="es-ES" altLang="en-US" sz="2400" dirty="0">
                <a:latin typeface="+mn-lt"/>
              </a:rPr>
              <a:t> in Montreal </a:t>
            </a:r>
            <a:r>
              <a:rPr lang="es-ES" altLang="en-US" sz="2400" dirty="0" err="1">
                <a:latin typeface="+mn-lt"/>
              </a:rPr>
              <a:t>with</a:t>
            </a:r>
            <a:r>
              <a:rPr lang="es-ES" altLang="en-US" sz="2400" dirty="0">
                <a:latin typeface="+mn-lt"/>
              </a:rPr>
              <a:t> </a:t>
            </a:r>
            <a:r>
              <a:rPr lang="es-ES" altLang="en-US" sz="2400" dirty="0" err="1">
                <a:latin typeface="+mn-lt"/>
              </a:rPr>
              <a:t>the</a:t>
            </a:r>
            <a:r>
              <a:rPr lang="es-ES" altLang="en-US" sz="2400" dirty="0">
                <a:latin typeface="+mn-lt"/>
              </a:rPr>
              <a:t> </a:t>
            </a:r>
            <a:r>
              <a:rPr lang="es-ES" altLang="en-US" sz="2400" dirty="0" err="1">
                <a:latin typeface="+mn-lt"/>
              </a:rPr>
              <a:t>CND’s</a:t>
            </a:r>
            <a:r>
              <a:rPr lang="es-ES" altLang="en-US" sz="2400" dirty="0">
                <a:latin typeface="+mn-lt"/>
              </a:rPr>
              <a:t> </a:t>
            </a:r>
            <a:r>
              <a:rPr lang="es-ES" altLang="en-US" sz="2400" dirty="0" err="1">
                <a:latin typeface="+mn-lt"/>
              </a:rPr>
              <a:t>but</a:t>
            </a:r>
            <a:r>
              <a:rPr lang="es-ES" altLang="en-US" sz="2400" dirty="0">
                <a:latin typeface="+mn-lt"/>
              </a:rPr>
              <a:t> </a:t>
            </a:r>
            <a:r>
              <a:rPr lang="es-ES" altLang="en-US" sz="2400" dirty="0" err="1">
                <a:latin typeface="+mn-lt"/>
              </a:rPr>
              <a:t>ill</a:t>
            </a:r>
            <a:r>
              <a:rPr lang="es-ES" altLang="en-US" sz="2400" dirty="0">
                <a:latin typeface="+mn-lt"/>
              </a:rPr>
              <a:t> </a:t>
            </a:r>
            <a:r>
              <a:rPr lang="es-ES" altLang="en-US" sz="2400" dirty="0" err="1">
                <a:latin typeface="+mn-lt"/>
              </a:rPr>
              <a:t>health</a:t>
            </a:r>
            <a:r>
              <a:rPr lang="es-ES" altLang="en-US" sz="2400" dirty="0">
                <a:latin typeface="+mn-lt"/>
              </a:rPr>
              <a:t> </a:t>
            </a:r>
            <a:r>
              <a:rPr lang="es-ES" altLang="en-US" sz="2400" dirty="0" err="1">
                <a:latin typeface="+mn-lt"/>
              </a:rPr>
              <a:t>caused</a:t>
            </a:r>
            <a:r>
              <a:rPr lang="es-ES" altLang="en-US" sz="2400" dirty="0">
                <a:latin typeface="+mn-lt"/>
              </a:rPr>
              <a:t> </a:t>
            </a:r>
            <a:r>
              <a:rPr lang="es-ES" altLang="en-US" sz="2400" dirty="0" err="1">
                <a:latin typeface="+mn-lt"/>
              </a:rPr>
              <a:t>her</a:t>
            </a:r>
            <a:r>
              <a:rPr lang="es-ES" altLang="en-US" sz="2400" dirty="0">
                <a:latin typeface="+mn-lt"/>
              </a:rPr>
              <a:t> </a:t>
            </a:r>
            <a:r>
              <a:rPr lang="es-ES" altLang="en-US" sz="2400" dirty="0" err="1">
                <a:latin typeface="+mn-lt"/>
              </a:rPr>
              <a:t>to</a:t>
            </a:r>
            <a:r>
              <a:rPr lang="es-ES" altLang="en-US" sz="2400" dirty="0">
                <a:latin typeface="+mn-lt"/>
              </a:rPr>
              <a:t> </a:t>
            </a:r>
            <a:r>
              <a:rPr lang="es-ES" altLang="en-US" sz="2400" dirty="0" err="1">
                <a:latin typeface="+mn-lt"/>
              </a:rPr>
              <a:t>return</a:t>
            </a:r>
            <a:r>
              <a:rPr lang="es-ES" altLang="en-US" sz="2400" dirty="0">
                <a:latin typeface="+mn-lt"/>
              </a:rPr>
              <a:t> home.</a:t>
            </a:r>
          </a:p>
          <a:p>
            <a:pPr marL="0" indent="0">
              <a:buNone/>
            </a:pPr>
            <a:endParaRPr lang="es-ES" altLang="en-US" sz="1100" dirty="0"/>
          </a:p>
          <a:p>
            <a:r>
              <a:rPr lang="es-ES" altLang="en-US" sz="2400" dirty="0">
                <a:latin typeface="+mn-lt"/>
              </a:rPr>
              <a:t>Back home </a:t>
            </a:r>
            <a:r>
              <a:rPr lang="es-ES" altLang="en-US" sz="2400" dirty="0" err="1">
                <a:latin typeface="+mn-lt"/>
              </a:rPr>
              <a:t>her</a:t>
            </a:r>
            <a:r>
              <a:rPr lang="es-ES" altLang="en-US" sz="2400" dirty="0">
                <a:latin typeface="+mn-lt"/>
              </a:rPr>
              <a:t> </a:t>
            </a:r>
            <a:r>
              <a:rPr lang="es-ES" altLang="en-US" sz="2400" dirty="0" err="1">
                <a:latin typeface="+mn-lt"/>
              </a:rPr>
              <a:t>education</a:t>
            </a:r>
            <a:r>
              <a:rPr lang="es-ES" altLang="en-US" sz="2400" dirty="0">
                <a:latin typeface="+mn-lt"/>
              </a:rPr>
              <a:t> </a:t>
            </a:r>
            <a:r>
              <a:rPr lang="es-ES" altLang="en-US" sz="2400" dirty="0" err="1">
                <a:latin typeface="+mn-lt"/>
              </a:rPr>
              <a:t>continued</a:t>
            </a:r>
            <a:r>
              <a:rPr lang="es-ES" altLang="en-US" sz="2400" dirty="0">
                <a:latin typeface="+mn-lt"/>
              </a:rPr>
              <a:t> in </a:t>
            </a:r>
            <a:r>
              <a:rPr lang="es-ES" altLang="en-US" sz="2400" dirty="0" err="1">
                <a:latin typeface="+mn-lt"/>
              </a:rPr>
              <a:t>the</a:t>
            </a:r>
            <a:r>
              <a:rPr lang="es-ES" altLang="en-US" sz="2400" dirty="0">
                <a:latin typeface="+mn-lt"/>
              </a:rPr>
              <a:t> </a:t>
            </a:r>
            <a:r>
              <a:rPr lang="es-ES" altLang="en-US" sz="2400" dirty="0" err="1">
                <a:latin typeface="+mn-lt"/>
              </a:rPr>
              <a:t>arts</a:t>
            </a:r>
            <a:r>
              <a:rPr lang="es-ES" altLang="en-US" sz="2400" dirty="0">
                <a:latin typeface="+mn-lt"/>
              </a:rPr>
              <a:t>, </a:t>
            </a:r>
            <a:r>
              <a:rPr lang="es-ES" altLang="en-US" sz="2400" dirty="0" err="1">
                <a:latin typeface="+mn-lt"/>
              </a:rPr>
              <a:t>crafts</a:t>
            </a:r>
            <a:r>
              <a:rPr lang="es-ES" altLang="en-US" sz="2400" dirty="0">
                <a:latin typeface="+mn-lt"/>
              </a:rPr>
              <a:t> and home </a:t>
            </a:r>
            <a:r>
              <a:rPr lang="es-ES" altLang="en-US" sz="2400" dirty="0" err="1">
                <a:latin typeface="+mn-lt"/>
              </a:rPr>
              <a:t>management</a:t>
            </a:r>
            <a:r>
              <a:rPr lang="es-ES" altLang="en-US" sz="2400" dirty="0">
                <a:latin typeface="+mn-lt"/>
              </a:rPr>
              <a:t> </a:t>
            </a:r>
            <a:r>
              <a:rPr lang="es-ES" altLang="en-US" sz="2400" dirty="0" err="1">
                <a:latin typeface="+mn-lt"/>
              </a:rPr>
              <a:t>making</a:t>
            </a:r>
            <a:r>
              <a:rPr lang="es-ES" altLang="en-US" sz="2400" dirty="0">
                <a:latin typeface="+mn-lt"/>
              </a:rPr>
              <a:t> </a:t>
            </a:r>
            <a:r>
              <a:rPr lang="es-ES" altLang="en-US" sz="2400" dirty="0" err="1">
                <a:latin typeface="+mn-lt"/>
              </a:rPr>
              <a:t>her</a:t>
            </a:r>
            <a:r>
              <a:rPr lang="es-ES" altLang="en-US" sz="2400" dirty="0">
                <a:latin typeface="+mn-lt"/>
              </a:rPr>
              <a:t> </a:t>
            </a:r>
            <a:r>
              <a:rPr lang="es-ES" altLang="en-US" sz="2400" dirty="0" err="1">
                <a:latin typeface="+mn-lt"/>
              </a:rPr>
              <a:t>an</a:t>
            </a:r>
            <a:r>
              <a:rPr lang="es-ES" altLang="en-US" sz="2400" dirty="0">
                <a:latin typeface="+mn-lt"/>
              </a:rPr>
              <a:t> </a:t>
            </a:r>
            <a:r>
              <a:rPr lang="es-ES" altLang="en-US" sz="2400" dirty="0" err="1">
                <a:latin typeface="+mn-lt"/>
              </a:rPr>
              <a:t>excellent</a:t>
            </a:r>
            <a:r>
              <a:rPr lang="es-ES" altLang="en-US" sz="2400" dirty="0">
                <a:latin typeface="+mn-lt"/>
              </a:rPr>
              <a:t> </a:t>
            </a:r>
            <a:r>
              <a:rPr lang="es-ES" altLang="en-US" sz="2400" dirty="0" err="1">
                <a:latin typeface="+mn-lt"/>
              </a:rPr>
              <a:t>homemaker</a:t>
            </a:r>
            <a:r>
              <a:rPr lang="es-ES" altLang="en-US" sz="2400" dirty="0">
                <a:latin typeface="+mn-lt"/>
              </a:rPr>
              <a:t> and </a:t>
            </a:r>
            <a:r>
              <a:rPr lang="es-ES" altLang="en-US" sz="2400" dirty="0" err="1">
                <a:latin typeface="+mn-lt"/>
              </a:rPr>
              <a:t>hostess</a:t>
            </a:r>
            <a:r>
              <a:rPr lang="es-ES" altLang="en-US" sz="2400" dirty="0">
                <a:latin typeface="+mn-lt"/>
              </a:rPr>
              <a:t>.</a:t>
            </a:r>
            <a:endParaRPr lang="en-US" sz="2400" dirty="0"/>
          </a:p>
        </p:txBody>
      </p:sp>
      <p:pic>
        <p:nvPicPr>
          <p:cNvPr id="4" name="Picture 3" descr="A painting of a rose in a vase&#10;&#10;Description automatically generated with low confidence">
            <a:extLst>
              <a:ext uri="{FF2B5EF4-FFF2-40B4-BE49-F238E27FC236}">
                <a16:creationId xmlns:a16="http://schemas.microsoft.com/office/drawing/2014/main" id="{8D079821-971A-E0B2-40E1-F229917BEE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5016"/>
            <a:ext cx="5220072" cy="696009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00" name="Picture 8">
            <a:extLst>
              <a:ext uri="{FF2B5EF4-FFF2-40B4-BE49-F238E27FC236}">
                <a16:creationId xmlns:a16="http://schemas.microsoft.com/office/drawing/2014/main" id="{64DA41C9-8081-9C96-4718-7C096C259D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500" t="2353" r="1500" b="2353"/>
          <a:stretch>
            <a:fillRect/>
          </a:stretch>
        </p:blipFill>
        <p:spPr bwMode="auto">
          <a:xfrm>
            <a:off x="1616075" y="1219200"/>
            <a:ext cx="5911850" cy="3702050"/>
          </a:xfrm>
          <a:prstGeom prst="rect">
            <a:avLst/>
          </a:prstGeom>
          <a:noFill/>
          <a:ln w="25400">
            <a:noFill/>
            <a:miter lim="800000"/>
            <a:headEnd/>
            <a:tailEnd/>
          </a:ln>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068F1F81-F13F-A0BB-879F-1FB43C0CD04D}"/>
              </a:ext>
            </a:extLst>
          </p:cNvPr>
          <p:cNvSpPr txBox="1"/>
          <p:nvPr/>
        </p:nvSpPr>
        <p:spPr>
          <a:xfrm>
            <a:off x="251520" y="221675"/>
            <a:ext cx="8568952" cy="769441"/>
          </a:xfrm>
          <a:prstGeom prst="rect">
            <a:avLst/>
          </a:prstGeom>
          <a:noFill/>
        </p:spPr>
        <p:txBody>
          <a:bodyPr wrap="square" rtlCol="0">
            <a:spAutoFit/>
          </a:bodyPr>
          <a:lstStyle/>
          <a:p>
            <a:pPr algn="ctr"/>
            <a:r>
              <a:rPr lang="es-CA" sz="4400" b="1" dirty="0">
                <a:latin typeface="+mj-lt"/>
              </a:rPr>
              <a:t>The </a:t>
            </a:r>
            <a:r>
              <a:rPr lang="en-US" sz="4400" b="1" dirty="0">
                <a:latin typeface="+mj-lt"/>
              </a:rPr>
              <a:t>D</a:t>
            </a:r>
            <a:r>
              <a:rPr lang="es-CA" sz="4400" b="1" dirty="0">
                <a:latin typeface="+mj-lt"/>
              </a:rPr>
              <a:t>eath of </a:t>
            </a:r>
            <a:r>
              <a:rPr lang="en-US" sz="4400" b="1" dirty="0">
                <a:latin typeface="+mj-lt"/>
              </a:rPr>
              <a:t>H</a:t>
            </a:r>
            <a:r>
              <a:rPr lang="es-CA" sz="4400" b="1" dirty="0">
                <a:latin typeface="+mj-lt"/>
              </a:rPr>
              <a:t>er </a:t>
            </a:r>
            <a:r>
              <a:rPr lang="en-US" sz="4400" b="1" dirty="0">
                <a:latin typeface="+mj-lt"/>
              </a:rPr>
              <a:t>M</a:t>
            </a:r>
            <a:r>
              <a:rPr lang="es-CA" sz="4400" b="1" dirty="0">
                <a:latin typeface="+mj-lt"/>
              </a:rPr>
              <a:t>other</a:t>
            </a:r>
          </a:p>
        </p:txBody>
      </p:sp>
      <p:sp>
        <p:nvSpPr>
          <p:cNvPr id="3" name="CuadroTexto 2">
            <a:extLst>
              <a:ext uri="{FF2B5EF4-FFF2-40B4-BE49-F238E27FC236}">
                <a16:creationId xmlns:a16="http://schemas.microsoft.com/office/drawing/2014/main" id="{C288D1A3-6490-5F47-2F85-0987084692B9}"/>
              </a:ext>
            </a:extLst>
          </p:cNvPr>
          <p:cNvSpPr txBox="1"/>
          <p:nvPr/>
        </p:nvSpPr>
        <p:spPr>
          <a:xfrm>
            <a:off x="827584" y="5373216"/>
            <a:ext cx="7344815" cy="1200329"/>
          </a:xfrm>
          <a:prstGeom prst="rect">
            <a:avLst/>
          </a:prstGeom>
          <a:noFill/>
        </p:spPr>
        <p:txBody>
          <a:bodyPr wrap="square" rtlCol="0">
            <a:spAutoFit/>
          </a:bodyPr>
          <a:lstStyle/>
          <a:p>
            <a:r>
              <a:rPr lang="en-US" altLang="en-US" sz="2400" dirty="0">
                <a:latin typeface="+mn-lt"/>
              </a:rPr>
              <a:t>1830:   Her mother died in January when Eulalie was 18.  Remained the only woman in the house.  (two of her sisters had entered the convent, another sister married)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a:extLst>
              <a:ext uri="{FF2B5EF4-FFF2-40B4-BE49-F238E27FC236}">
                <a16:creationId xmlns:a16="http://schemas.microsoft.com/office/drawing/2014/main" id="{F7C14791-C1C7-7AE3-AAA8-369277A383C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1120" t="1887" r="1"/>
          <a:stretch/>
        </p:blipFill>
        <p:spPr bwMode="auto">
          <a:xfrm>
            <a:off x="4122602" y="2060848"/>
            <a:ext cx="4759895" cy="3960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uadroTexto 2">
            <a:extLst>
              <a:ext uri="{FF2B5EF4-FFF2-40B4-BE49-F238E27FC236}">
                <a16:creationId xmlns:a16="http://schemas.microsoft.com/office/drawing/2014/main" id="{52ACD27C-4A1D-0740-3F90-8D027586B8D9}"/>
              </a:ext>
            </a:extLst>
          </p:cNvPr>
          <p:cNvSpPr txBox="1"/>
          <p:nvPr/>
        </p:nvSpPr>
        <p:spPr>
          <a:xfrm>
            <a:off x="899592" y="332656"/>
            <a:ext cx="7812631" cy="1446550"/>
          </a:xfrm>
          <a:prstGeom prst="rect">
            <a:avLst/>
          </a:prstGeom>
          <a:noFill/>
        </p:spPr>
        <p:txBody>
          <a:bodyPr wrap="square" rtlCol="0">
            <a:spAutoFit/>
          </a:bodyPr>
          <a:lstStyle/>
          <a:p>
            <a:pPr algn="ctr"/>
            <a:r>
              <a:rPr lang="es-CA" sz="4400" b="1" dirty="0">
                <a:latin typeface="+mj-lt"/>
              </a:rPr>
              <a:t>Eulalie’s </a:t>
            </a:r>
            <a:r>
              <a:rPr lang="en-US" sz="4400" b="1" dirty="0">
                <a:latin typeface="+mj-lt"/>
              </a:rPr>
              <a:t>R</a:t>
            </a:r>
            <a:r>
              <a:rPr lang="es-CA" sz="4400" b="1" dirty="0">
                <a:latin typeface="+mj-lt"/>
              </a:rPr>
              <a:t>esponsabilities</a:t>
            </a:r>
          </a:p>
          <a:p>
            <a:pPr algn="ctr"/>
            <a:r>
              <a:rPr lang="es-CA" sz="4400" b="1" dirty="0">
                <a:latin typeface="+mj-lt"/>
              </a:rPr>
              <a:t>Las responsabilidades de Eulalie</a:t>
            </a:r>
          </a:p>
        </p:txBody>
      </p:sp>
      <p:sp>
        <p:nvSpPr>
          <p:cNvPr id="4" name="CuadroTexto 3">
            <a:extLst>
              <a:ext uri="{FF2B5EF4-FFF2-40B4-BE49-F238E27FC236}">
                <a16:creationId xmlns:a16="http://schemas.microsoft.com/office/drawing/2014/main" id="{9594AD4B-00BF-5F2E-EC63-26E0EE9880DD}"/>
              </a:ext>
            </a:extLst>
          </p:cNvPr>
          <p:cNvSpPr txBox="1"/>
          <p:nvPr/>
        </p:nvSpPr>
        <p:spPr>
          <a:xfrm>
            <a:off x="251521" y="1988840"/>
            <a:ext cx="3744416" cy="5386090"/>
          </a:xfrm>
          <a:prstGeom prst="rect">
            <a:avLst/>
          </a:prstGeom>
          <a:noFill/>
        </p:spPr>
        <p:txBody>
          <a:bodyPr wrap="square" rtlCol="0">
            <a:spAutoFit/>
          </a:bodyPr>
          <a:lstStyle/>
          <a:p>
            <a:pPr marL="285750" indent="-285750">
              <a:buFont typeface="Arial" panose="020B0604020202020204" pitchFamily="34" charset="0"/>
              <a:buChar char="•"/>
            </a:pPr>
            <a:r>
              <a:rPr lang="es-CA" dirty="0">
                <a:latin typeface="+mn-lt"/>
              </a:rPr>
              <a:t>1829: Household and parish </a:t>
            </a:r>
            <a:r>
              <a:rPr lang="en-US" dirty="0">
                <a:latin typeface="+mn-lt"/>
              </a:rPr>
              <a:t>responsibilities</a:t>
            </a:r>
            <a:r>
              <a:rPr lang="es-CA" dirty="0">
                <a:latin typeface="+mn-lt"/>
              </a:rPr>
              <a:t>.</a:t>
            </a:r>
            <a:endParaRPr lang="en-US" dirty="0">
              <a:latin typeface="+mn-lt"/>
            </a:endParaRPr>
          </a:p>
          <a:p>
            <a:endParaRPr lang="es-CA" sz="1100" dirty="0">
              <a:latin typeface="+mn-lt"/>
            </a:endParaRPr>
          </a:p>
          <a:p>
            <a:pPr marL="285750" indent="-285750">
              <a:buFont typeface="Arial" panose="020B0604020202020204" pitchFamily="34" charset="0"/>
              <a:buChar char="•"/>
            </a:pPr>
            <a:r>
              <a:rPr lang="es-CA" dirty="0">
                <a:latin typeface="+mn-lt"/>
              </a:rPr>
              <a:t>She visited parishioners and went to church on horseback.</a:t>
            </a:r>
            <a:endParaRPr lang="en-US" dirty="0">
              <a:latin typeface="+mn-lt"/>
            </a:endParaRPr>
          </a:p>
          <a:p>
            <a:endParaRPr lang="es-CA" sz="1100" dirty="0">
              <a:latin typeface="+mn-lt"/>
            </a:endParaRPr>
          </a:p>
          <a:p>
            <a:pPr marL="285750" indent="-285750">
              <a:buFont typeface="Arial" panose="020B0604020202020204" pitchFamily="34" charset="0"/>
              <a:buChar char="•"/>
            </a:pPr>
            <a:r>
              <a:rPr lang="es-CA" dirty="0">
                <a:latin typeface="+mn-lt"/>
              </a:rPr>
              <a:t>Went to join her brother Theophile, named to St. Benoit north of Montreal after the pastor died.</a:t>
            </a:r>
            <a:endParaRPr lang="en-US" dirty="0">
              <a:latin typeface="+mn-lt"/>
            </a:endParaRPr>
          </a:p>
          <a:p>
            <a:endParaRPr lang="es-CA" sz="1100" dirty="0">
              <a:latin typeface="+mn-lt"/>
            </a:endParaRPr>
          </a:p>
          <a:p>
            <a:pPr marL="285750" indent="-285750">
              <a:buFont typeface="Arial" panose="020B0604020202020204" pitchFamily="34" charset="0"/>
              <a:buChar char="•"/>
            </a:pPr>
            <a:r>
              <a:rPr lang="es-CA" dirty="0">
                <a:latin typeface="+mn-lt"/>
              </a:rPr>
              <a:t>He needed her to help the bereft two housekeepers and niece of the pastor.</a:t>
            </a:r>
            <a:endParaRPr lang="en-US" dirty="0">
              <a:latin typeface="+mn-lt"/>
            </a:endParaRPr>
          </a:p>
          <a:p>
            <a:endParaRPr lang="es-CA" sz="1100" dirty="0">
              <a:latin typeface="+mn-lt"/>
            </a:endParaRPr>
          </a:p>
          <a:p>
            <a:pPr marL="285750" indent="-285750">
              <a:buFont typeface="Arial" panose="020B0604020202020204" pitchFamily="34" charset="0"/>
              <a:buChar char="•"/>
            </a:pPr>
            <a:r>
              <a:rPr lang="es-CA" dirty="0">
                <a:latin typeface="+mn-lt"/>
              </a:rPr>
              <a:t>This prepared her for her years in Beloeil where she worked along with her brother for 12 years</a:t>
            </a:r>
          </a:p>
          <a:p>
            <a:endParaRPr lang="es-CA" sz="2400" dirty="0">
              <a:latin typeface="+mn-lt"/>
            </a:endParaRPr>
          </a:p>
          <a:p>
            <a:endParaRPr lang="es-CA" sz="2400" dirty="0">
              <a:latin typeface="+mn-lt"/>
            </a:endParaRPr>
          </a:p>
        </p:txBody>
      </p:sp>
    </p:spTree>
    <p:extLst>
      <p:ext uri="{BB962C8B-B14F-4D97-AF65-F5344CB8AC3E}">
        <p14:creationId xmlns:p14="http://schemas.microsoft.com/office/powerpoint/2010/main" val="19318126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2">
            <a:extLst>
              <a:ext uri="{FF2B5EF4-FFF2-40B4-BE49-F238E27FC236}">
                <a16:creationId xmlns:a16="http://schemas.microsoft.com/office/drawing/2014/main" id="{A41501C4-AE9A-B073-73AC-DAAD2302A9E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857250" y="1268760"/>
            <a:ext cx="7429500" cy="5386610"/>
          </a:xfrm>
        </p:spPr>
      </p:pic>
      <p:sp>
        <p:nvSpPr>
          <p:cNvPr id="20482" name="Title 1">
            <a:extLst>
              <a:ext uri="{FF2B5EF4-FFF2-40B4-BE49-F238E27FC236}">
                <a16:creationId xmlns:a16="http://schemas.microsoft.com/office/drawing/2014/main" id="{8044CEF5-3EBC-030C-BC87-552CB37E9E7A}"/>
              </a:ext>
            </a:extLst>
          </p:cNvPr>
          <p:cNvSpPr>
            <a:spLocks noGrp="1"/>
          </p:cNvSpPr>
          <p:nvPr>
            <p:ph type="title"/>
          </p:nvPr>
        </p:nvSpPr>
        <p:spPr>
          <a:xfrm>
            <a:off x="179512" y="106906"/>
            <a:ext cx="9144000" cy="1143000"/>
          </a:xfrm>
        </p:spPr>
        <p:txBody>
          <a:bodyPr/>
          <a:lstStyle/>
          <a:p>
            <a:r>
              <a:rPr lang="en-US" altLang="es-CA" sz="4000" b="1" dirty="0"/>
              <a:t>The View of the River from Her House</a:t>
            </a:r>
            <a:br>
              <a:rPr lang="en-US" altLang="es-CA" sz="4000" b="1" dirty="0"/>
            </a:br>
            <a:r>
              <a:rPr lang="en-US" altLang="es-CA" sz="4000" b="1" dirty="0"/>
              <a:t>La vista del </a:t>
            </a:r>
            <a:r>
              <a:rPr lang="en-US" altLang="es-CA" sz="4000" b="1" dirty="0" err="1"/>
              <a:t>río</a:t>
            </a:r>
            <a:r>
              <a:rPr lang="en-US" altLang="es-CA" sz="4000" b="1" dirty="0"/>
              <a:t> </a:t>
            </a:r>
            <a:r>
              <a:rPr lang="en-US" altLang="es-CA" sz="4000" b="1" dirty="0" err="1"/>
              <a:t>desde</a:t>
            </a:r>
            <a:r>
              <a:rPr lang="en-US" altLang="es-CA" sz="4000" b="1" dirty="0"/>
              <a:t> </a:t>
            </a:r>
            <a:r>
              <a:rPr lang="en-US" altLang="es-CA" sz="4000" b="1" dirty="0" err="1"/>
              <a:t>su</a:t>
            </a:r>
            <a:r>
              <a:rPr lang="en-US" altLang="es-CA" sz="4000" b="1" dirty="0"/>
              <a:t> casa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Beloeil 1">
            <a:extLst>
              <a:ext uri="{FF2B5EF4-FFF2-40B4-BE49-F238E27FC236}">
                <a16:creationId xmlns:a16="http://schemas.microsoft.com/office/drawing/2014/main" id="{D1484578-1D4A-2889-AA8C-11D69201013E}"/>
              </a:ext>
            </a:extLst>
          </p:cNvPr>
          <p:cNvPicPr>
            <a:picLocks noChangeAspect="1" noChangeArrowheads="1"/>
          </p:cNvPicPr>
          <p:nvPr/>
        </p:nvPicPr>
        <p:blipFill>
          <a:blip r:embed="rId2">
            <a:lum bright="14000" contrast="6000"/>
            <a:extLst>
              <a:ext uri="{28A0092B-C50C-407E-A947-70E740481C1C}">
                <a14:useLocalDpi xmlns:a14="http://schemas.microsoft.com/office/drawing/2010/main" val="0"/>
              </a:ext>
            </a:extLst>
          </a:blip>
          <a:srcRect t="7201"/>
          <a:stretch>
            <a:fillRect/>
          </a:stretch>
        </p:blipFill>
        <p:spPr bwMode="auto">
          <a:xfrm>
            <a:off x="465138" y="277341"/>
            <a:ext cx="8213725" cy="5716588"/>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sp>
        <p:nvSpPr>
          <p:cNvPr id="2" name="Title 4">
            <a:extLst>
              <a:ext uri="{FF2B5EF4-FFF2-40B4-BE49-F238E27FC236}">
                <a16:creationId xmlns:a16="http://schemas.microsoft.com/office/drawing/2014/main" id="{7A3BA18A-4C5C-31ED-077E-4EF4BE0A1F8C}"/>
              </a:ext>
            </a:extLst>
          </p:cNvPr>
          <p:cNvSpPr>
            <a:spLocks noGrp="1"/>
          </p:cNvSpPr>
          <p:nvPr>
            <p:ph type="title"/>
          </p:nvPr>
        </p:nvSpPr>
        <p:spPr>
          <a:xfrm>
            <a:off x="465137" y="5373216"/>
            <a:ext cx="8213724" cy="1285875"/>
          </a:xfrm>
        </p:spPr>
        <p:txBody>
          <a:bodyPr/>
          <a:lstStyle/>
          <a:p>
            <a:pPr eaLnBrk="1" hangingPunct="1">
              <a:defRPr/>
            </a:pPr>
            <a:br>
              <a:rPr lang="es-PE" altLang="en-US" b="1" dirty="0"/>
            </a:br>
            <a:r>
              <a:rPr lang="es-PE" altLang="en-US" b="1" dirty="0">
                <a:solidFill>
                  <a:schemeClr val="accent1">
                    <a:lumMod val="40000"/>
                    <a:lumOff val="60000"/>
                  </a:schemeClr>
                </a:solidFill>
              </a:rPr>
              <a:t>Saint Matthew </a:t>
            </a:r>
            <a:r>
              <a:rPr lang="es-PE" altLang="en-US" b="1" dirty="0" err="1">
                <a:solidFill>
                  <a:schemeClr val="accent1">
                    <a:lumMod val="40000"/>
                    <a:lumOff val="60000"/>
                  </a:schemeClr>
                </a:solidFill>
              </a:rPr>
              <a:t>Church</a:t>
            </a:r>
            <a:r>
              <a:rPr lang="es-PE" altLang="en-US" b="1" dirty="0">
                <a:solidFill>
                  <a:schemeClr val="accent1">
                    <a:lumMod val="40000"/>
                    <a:lumOff val="60000"/>
                  </a:schemeClr>
                </a:solidFill>
              </a:rPr>
              <a:t> in </a:t>
            </a:r>
            <a:r>
              <a:rPr lang="es-PE" altLang="en-US" b="1" dirty="0" err="1">
                <a:solidFill>
                  <a:schemeClr val="accent1">
                    <a:lumMod val="40000"/>
                    <a:lumOff val="60000"/>
                  </a:schemeClr>
                </a:solidFill>
              </a:rPr>
              <a:t>Beloeuil</a:t>
            </a:r>
            <a:br>
              <a:rPr lang="es-PE" altLang="en-US" b="1" dirty="0">
                <a:solidFill>
                  <a:srgbClr val="00B0F0"/>
                </a:solidFill>
              </a:rPr>
            </a:br>
            <a:r>
              <a:rPr lang="es-PE" altLang="en-US" b="1" dirty="0"/>
              <a:t>El Templo de San Mateo</a:t>
            </a:r>
            <a:br>
              <a:rPr lang="es-PE" altLang="en-US" b="1" dirty="0"/>
            </a:br>
            <a:endParaRPr lang="en-US" altLang="en-US"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a:extLst>
              <a:ext uri="{FF2B5EF4-FFF2-40B4-BE49-F238E27FC236}">
                <a16:creationId xmlns:a16="http://schemas.microsoft.com/office/drawing/2014/main" id="{57A8C711-9B5D-6FBD-4DCA-B99848648DE0}"/>
              </a:ext>
            </a:extLst>
          </p:cNvPr>
          <p:cNvSpPr>
            <a:spLocks noGrp="1"/>
          </p:cNvSpPr>
          <p:nvPr>
            <p:ph type="ctrTitle"/>
          </p:nvPr>
        </p:nvSpPr>
        <p:spPr>
          <a:xfrm>
            <a:off x="107504" y="260350"/>
            <a:ext cx="8928992" cy="1470025"/>
          </a:xfrm>
        </p:spPr>
        <p:txBody>
          <a:bodyPr/>
          <a:lstStyle/>
          <a:p>
            <a:pPr eaLnBrk="1" hangingPunct="1"/>
            <a:r>
              <a:rPr lang="es-PE" altLang="en-US" sz="3600" b="1" dirty="0" err="1"/>
              <a:t>The</a:t>
            </a:r>
            <a:r>
              <a:rPr lang="es-PE" altLang="en-US" sz="3600" b="1" dirty="0"/>
              <a:t> </a:t>
            </a:r>
            <a:r>
              <a:rPr lang="es-PE" altLang="en-US" sz="3600" b="1" dirty="0" err="1"/>
              <a:t>Rectory</a:t>
            </a:r>
            <a:r>
              <a:rPr lang="es-PE" altLang="en-US" sz="3600" b="1" dirty="0"/>
              <a:t>: </a:t>
            </a:r>
            <a:r>
              <a:rPr lang="es-PE" altLang="en-US" sz="3600" b="1" i="1" dirty="0"/>
              <a:t>A </a:t>
            </a:r>
            <a:r>
              <a:rPr lang="es-PE" altLang="en-US" sz="3600" b="1" i="1" dirty="0" err="1"/>
              <a:t>Welcoming</a:t>
            </a:r>
            <a:r>
              <a:rPr lang="es-PE" altLang="en-US" sz="3600" b="1" i="1" dirty="0"/>
              <a:t> </a:t>
            </a:r>
            <a:r>
              <a:rPr lang="es-PE" altLang="en-US" sz="3600" b="1" i="1" dirty="0" err="1"/>
              <a:t>Woman</a:t>
            </a:r>
            <a:br>
              <a:rPr lang="es-PE" altLang="en-US" sz="3600" b="1" dirty="0"/>
            </a:br>
            <a:r>
              <a:rPr lang="es-PE" altLang="en-US" sz="3600" b="1" dirty="0"/>
              <a:t>La rectoría parroquial: u</a:t>
            </a:r>
            <a:r>
              <a:rPr lang="es-PE" altLang="en-US" sz="3600" b="1" i="1" dirty="0"/>
              <a:t>na mujer acojedora</a:t>
            </a:r>
            <a:endParaRPr lang="en-US" altLang="en-US" sz="3600" b="1" dirty="0"/>
          </a:p>
        </p:txBody>
      </p:sp>
      <p:pic>
        <p:nvPicPr>
          <p:cNvPr id="17411" name="Picture 2" descr="IMG_2499">
            <a:extLst>
              <a:ext uri="{FF2B5EF4-FFF2-40B4-BE49-F238E27FC236}">
                <a16:creationId xmlns:a16="http://schemas.microsoft.com/office/drawing/2014/main" id="{376F8664-F9B1-BB1B-2AEC-95D0E58A4772}"/>
              </a:ext>
            </a:extLst>
          </p:cNvPr>
          <p:cNvPicPr>
            <a:picLocks noChangeAspect="1" noChangeArrowheads="1"/>
          </p:cNvPicPr>
          <p:nvPr/>
        </p:nvPicPr>
        <p:blipFill>
          <a:blip r:embed="rId2">
            <a:lum bright="6000"/>
            <a:extLst>
              <a:ext uri="{28A0092B-C50C-407E-A947-70E740481C1C}">
                <a14:useLocalDpi xmlns:a14="http://schemas.microsoft.com/office/drawing/2010/main" val="0"/>
              </a:ext>
            </a:extLst>
          </a:blip>
          <a:srcRect/>
          <a:stretch>
            <a:fillRect/>
          </a:stretch>
        </p:blipFill>
        <p:spPr bwMode="auto">
          <a:xfrm>
            <a:off x="1452253" y="1736771"/>
            <a:ext cx="6576132" cy="4932589"/>
          </a:xfrm>
          <a:prstGeom prst="rect">
            <a:avLst/>
          </a:prstGeom>
          <a:noFill/>
          <a:ln w="9525">
            <a:solidFill>
              <a:srgbClr val="808080"/>
            </a:solidFill>
            <a:miter lim="800000"/>
            <a:headEnd/>
            <a:tailEnd/>
          </a:ln>
          <a:effectLst/>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000"/>
                                        <p:tgtEl>
                                          <p:spTgt spid="2050"/>
                                        </p:tgtEl>
                                      </p:cBhvr>
                                    </p:animEffect>
                                    <p:anim calcmode="lin" valueType="num">
                                      <p:cBhvr>
                                        <p:cTn id="8" dur="1000" fill="hold"/>
                                        <p:tgtEl>
                                          <p:spTgt spid="2050"/>
                                        </p:tgtEl>
                                        <p:attrNameLst>
                                          <p:attrName>ppt_x</p:attrName>
                                        </p:attrNameLst>
                                      </p:cBhvr>
                                      <p:tavLst>
                                        <p:tav tm="0">
                                          <p:val>
                                            <p:strVal val="#ppt_x"/>
                                          </p:val>
                                        </p:tav>
                                        <p:tav tm="100000">
                                          <p:val>
                                            <p:strVal val="#ppt_x"/>
                                          </p:val>
                                        </p:tav>
                                      </p:tavLst>
                                    </p:anim>
                                    <p:anim calcmode="lin" valueType="num">
                                      <p:cBhvr>
                                        <p:cTn id="9" dur="1000" fill="hold"/>
                                        <p:tgtEl>
                                          <p:spTgt spid="20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338EE901-DD87-2C5F-4A32-87A281B2B175}"/>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51520" y="899617"/>
            <a:ext cx="8471793" cy="5769743"/>
          </a:xfrm>
        </p:spPr>
      </p:pic>
      <p:sp>
        <p:nvSpPr>
          <p:cNvPr id="18435" name="Title 1">
            <a:extLst>
              <a:ext uri="{FF2B5EF4-FFF2-40B4-BE49-F238E27FC236}">
                <a16:creationId xmlns:a16="http://schemas.microsoft.com/office/drawing/2014/main" id="{D94C3D43-C60A-CFBE-EDBD-75B9B7ECE2E7}"/>
              </a:ext>
            </a:extLst>
          </p:cNvPr>
          <p:cNvSpPr>
            <a:spLocks noGrp="1"/>
          </p:cNvSpPr>
          <p:nvPr>
            <p:ph type="title"/>
          </p:nvPr>
        </p:nvSpPr>
        <p:spPr>
          <a:xfrm>
            <a:off x="467544" y="188640"/>
            <a:ext cx="8255769" cy="1728192"/>
          </a:xfrm>
        </p:spPr>
        <p:txBody>
          <a:bodyPr/>
          <a:lstStyle/>
          <a:p>
            <a:pPr algn="l"/>
            <a:r>
              <a:rPr lang="en-US" altLang="en-US" sz="2400" dirty="0"/>
              <a:t>Eulalie’s new home for 12 years: Eulalie’s room on the left, </a:t>
            </a:r>
            <a:r>
              <a:rPr lang="en-US" altLang="en-US" sz="2400" dirty="0" err="1"/>
              <a:t>Melodie’s</a:t>
            </a:r>
            <a:r>
              <a:rPr lang="en-US" altLang="en-US" sz="2400" dirty="0"/>
              <a:t> on the right, sitting room in the middle. </a:t>
            </a:r>
            <a:br>
              <a:rPr lang="en-US" altLang="en-US" sz="2400" dirty="0"/>
            </a:br>
            <a:br>
              <a:rPr lang="en-US" altLang="en-US" sz="1100" dirty="0"/>
            </a:br>
            <a:r>
              <a:rPr lang="en-US" altLang="en-US" sz="2400" dirty="0"/>
              <a:t>El </a:t>
            </a:r>
            <a:r>
              <a:rPr lang="en-US" altLang="en-US" sz="2400" dirty="0" err="1"/>
              <a:t>hogar</a:t>
            </a:r>
            <a:r>
              <a:rPr lang="en-US" altLang="en-US" sz="2400" dirty="0"/>
              <a:t> de Eulalia </a:t>
            </a:r>
            <a:r>
              <a:rPr lang="en-US" altLang="en-US" sz="2400" dirty="0" err="1"/>
              <a:t>por</a:t>
            </a:r>
            <a:r>
              <a:rPr lang="en-US" altLang="en-US" sz="2400" dirty="0"/>
              <a:t> 12 a</a:t>
            </a:r>
            <a:r>
              <a:rPr lang="es-ES" altLang="en-US" sz="2400" dirty="0" err="1"/>
              <a:t>ños</a:t>
            </a:r>
            <a:r>
              <a:rPr lang="es-ES" altLang="en-US" sz="2400" dirty="0"/>
              <a:t>: su cuarto a la izquierda, el de </a:t>
            </a:r>
            <a:r>
              <a:rPr lang="es-ES" altLang="en-US" sz="2400" dirty="0" err="1"/>
              <a:t>Melodie</a:t>
            </a:r>
            <a:r>
              <a:rPr lang="es-ES" altLang="en-US" sz="2400" dirty="0"/>
              <a:t> a la derecha.</a:t>
            </a:r>
            <a:endParaRPr lang="en-CA" altLang="en-US"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a:extLst>
              <a:ext uri="{FF2B5EF4-FFF2-40B4-BE49-F238E27FC236}">
                <a16:creationId xmlns:a16="http://schemas.microsoft.com/office/drawing/2014/main" id="{45BD0B9A-AF4A-D10F-1AA2-01F720C5884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85875" y="1398588"/>
            <a:ext cx="6802438" cy="5102225"/>
          </a:xfrm>
        </p:spPr>
      </p:pic>
      <p:sp>
        <p:nvSpPr>
          <p:cNvPr id="19459" name="Title 2">
            <a:extLst>
              <a:ext uri="{FF2B5EF4-FFF2-40B4-BE49-F238E27FC236}">
                <a16:creationId xmlns:a16="http://schemas.microsoft.com/office/drawing/2014/main" id="{9FA9C8BE-789D-B491-3F95-8CE1AA317623}"/>
              </a:ext>
            </a:extLst>
          </p:cNvPr>
          <p:cNvSpPr>
            <a:spLocks noGrp="1"/>
          </p:cNvSpPr>
          <p:nvPr>
            <p:ph type="title"/>
          </p:nvPr>
        </p:nvSpPr>
        <p:spPr>
          <a:xfrm>
            <a:off x="0" y="357187"/>
            <a:ext cx="9144000" cy="1143000"/>
          </a:xfrm>
        </p:spPr>
        <p:txBody>
          <a:bodyPr/>
          <a:lstStyle/>
          <a:p>
            <a:r>
              <a:rPr lang="en-US" altLang="en-US" sz="4000" b="1" dirty="0"/>
              <a:t>View of the River and St. Hilaire Church</a:t>
            </a:r>
            <a:br>
              <a:rPr lang="en-US" altLang="en-US" sz="4000" b="1" dirty="0"/>
            </a:br>
            <a:r>
              <a:rPr lang="en-US" altLang="en-US" sz="4000" b="1" dirty="0"/>
              <a:t>Vista del </a:t>
            </a:r>
            <a:r>
              <a:rPr lang="en-US" altLang="en-US" sz="4000" b="1" dirty="0" err="1"/>
              <a:t>río</a:t>
            </a:r>
            <a:r>
              <a:rPr lang="en-US" altLang="en-US" sz="4000" b="1" dirty="0"/>
              <a:t> y de la </a:t>
            </a:r>
            <a:r>
              <a:rPr lang="en-US" altLang="en-US" sz="4000" b="1" dirty="0" err="1"/>
              <a:t>Iglesia</a:t>
            </a:r>
            <a:r>
              <a:rPr lang="en-US" altLang="en-US" sz="4000" b="1" dirty="0"/>
              <a:t> San </a:t>
            </a:r>
            <a:r>
              <a:rPr lang="en-US" altLang="en-US" sz="4000" b="1" dirty="0" err="1"/>
              <a:t>Hilarión</a:t>
            </a:r>
            <a:endParaRPr lang="en-CA" altLang="en-US" sz="40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173102F0-A1CA-813E-AE25-014C297BB9ED}"/>
              </a:ext>
            </a:extLst>
          </p:cNvPr>
          <p:cNvSpPr>
            <a:spLocks noGrp="1"/>
          </p:cNvSpPr>
          <p:nvPr>
            <p:ph type="title"/>
          </p:nvPr>
        </p:nvSpPr>
        <p:spPr>
          <a:xfrm>
            <a:off x="457200" y="836712"/>
            <a:ext cx="8002588" cy="706437"/>
          </a:xfrm>
        </p:spPr>
        <p:txBody>
          <a:bodyPr/>
          <a:lstStyle/>
          <a:p>
            <a:r>
              <a:rPr lang="en-US" altLang="en-US" b="1" dirty="0"/>
              <a:t>Eulalie’s Leadership</a:t>
            </a:r>
            <a:br>
              <a:rPr lang="en-US" altLang="en-US" b="1" dirty="0"/>
            </a:br>
            <a:r>
              <a:rPr lang="en-US" altLang="en-US" b="1" dirty="0" err="1"/>
              <a:t>Liderazgo</a:t>
            </a:r>
            <a:r>
              <a:rPr lang="en-US" altLang="en-US" b="1" dirty="0"/>
              <a:t> de Eulalia</a:t>
            </a:r>
            <a:endParaRPr lang="en-CA" altLang="en-US" b="1" dirty="0"/>
          </a:p>
        </p:txBody>
      </p:sp>
      <p:sp>
        <p:nvSpPr>
          <p:cNvPr id="13315" name="Content Placeholder 2">
            <a:extLst>
              <a:ext uri="{FF2B5EF4-FFF2-40B4-BE49-F238E27FC236}">
                <a16:creationId xmlns:a16="http://schemas.microsoft.com/office/drawing/2014/main" id="{65405822-BE83-6F7C-5994-7A0582B03ED3}"/>
              </a:ext>
            </a:extLst>
          </p:cNvPr>
          <p:cNvSpPr>
            <a:spLocks noGrp="1"/>
          </p:cNvSpPr>
          <p:nvPr>
            <p:ph idx="1"/>
          </p:nvPr>
        </p:nvSpPr>
        <p:spPr>
          <a:xfrm>
            <a:off x="457200" y="2348880"/>
            <a:ext cx="8229600" cy="4248770"/>
          </a:xfrm>
        </p:spPr>
        <p:txBody>
          <a:bodyPr/>
          <a:lstStyle/>
          <a:p>
            <a:r>
              <a:rPr lang="en-US" altLang="en-US" sz="2400" dirty="0"/>
              <a:t>1831: Head of the household , her friend </a:t>
            </a:r>
            <a:r>
              <a:rPr lang="en-US" altLang="en-US" sz="2400" dirty="0" err="1"/>
              <a:t>Melodie</a:t>
            </a:r>
            <a:r>
              <a:rPr lang="en-US" altLang="en-US" sz="2400" dirty="0"/>
              <a:t> came to help</a:t>
            </a:r>
          </a:p>
          <a:p>
            <a:pPr marL="0" indent="0">
              <a:buNone/>
            </a:pPr>
            <a:endParaRPr lang="en-US" altLang="en-US" sz="2400" dirty="0"/>
          </a:p>
          <a:p>
            <a:r>
              <a:rPr lang="en-US" altLang="en-US" sz="2400" dirty="0"/>
              <a:t>1841: Crossed the river to St. Hilaire to see her spiritual director Fr. </a:t>
            </a:r>
            <a:r>
              <a:rPr lang="en-US" altLang="en-US" sz="2400" dirty="0" err="1"/>
              <a:t>Odilin</a:t>
            </a:r>
            <a:r>
              <a:rPr lang="en-US" altLang="en-US" sz="2400" dirty="0"/>
              <a:t>, pastor, then Father </a:t>
            </a:r>
            <a:r>
              <a:rPr lang="en-US" altLang="en-US" sz="2400" dirty="0" err="1"/>
              <a:t>Telmon</a:t>
            </a:r>
            <a:r>
              <a:rPr lang="en-US" altLang="en-US" sz="2400" dirty="0"/>
              <a:t> OMI. </a:t>
            </a:r>
          </a:p>
          <a:p>
            <a:pPr marL="0" indent="0">
              <a:buNone/>
            </a:pPr>
            <a:endParaRPr lang="en-US" altLang="en-US" sz="2400" dirty="0"/>
          </a:p>
          <a:p>
            <a:r>
              <a:rPr lang="en-US" altLang="en-US" sz="2400" dirty="0"/>
              <a:t>Tremendous strides in her prayer life.</a:t>
            </a:r>
          </a:p>
          <a:p>
            <a:pPr marL="0" indent="0">
              <a:buNone/>
            </a:pPr>
            <a:endParaRPr lang="en-US" altLang="en-US" sz="2400" dirty="0"/>
          </a:p>
          <a:p>
            <a:r>
              <a:rPr lang="en-US" altLang="en-US" sz="2400" dirty="0"/>
              <a:t>Made private vows along with her friend, </a:t>
            </a:r>
            <a:r>
              <a:rPr lang="en-US" altLang="en-US" sz="2400" dirty="0" err="1"/>
              <a:t>Melodie</a:t>
            </a:r>
            <a:endParaRPr lang="en-US" altLang="en-US" sz="2400" dirty="0"/>
          </a:p>
          <a:p>
            <a:endParaRPr lang="en-US" altLang="en-US" sz="2400" dirty="0"/>
          </a:p>
          <a:p>
            <a:endParaRPr lang="en-CA"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7" name="Picture 5">
            <a:extLst>
              <a:ext uri="{FF2B5EF4-FFF2-40B4-BE49-F238E27FC236}">
                <a16:creationId xmlns:a16="http://schemas.microsoft.com/office/drawing/2014/main" id="{6BE6CE2A-3FB8-AE8E-FDB2-5B11E86750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000" t="1730" r="2000" b="1730"/>
          <a:stretch>
            <a:fillRect/>
          </a:stretch>
        </p:blipFill>
        <p:spPr bwMode="auto">
          <a:xfrm>
            <a:off x="2483768" y="159939"/>
            <a:ext cx="4536503" cy="5277389"/>
          </a:xfrm>
          <a:prstGeom prst="rect">
            <a:avLst/>
          </a:prstGeom>
          <a:noFill/>
          <a:ln w="25400">
            <a:noFill/>
            <a:miter lim="800000"/>
            <a:headEnd/>
            <a:tailEnd/>
          </a:ln>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A8DE0BE5-A598-90F5-CFC7-8C6E96AEEC8D}"/>
              </a:ext>
            </a:extLst>
          </p:cNvPr>
          <p:cNvSpPr txBox="1"/>
          <p:nvPr/>
        </p:nvSpPr>
        <p:spPr>
          <a:xfrm>
            <a:off x="0" y="5733256"/>
            <a:ext cx="9144000" cy="707886"/>
          </a:xfrm>
          <a:prstGeom prst="rect">
            <a:avLst/>
          </a:prstGeom>
          <a:noFill/>
        </p:spPr>
        <p:txBody>
          <a:bodyPr wrap="square" rtlCol="0">
            <a:spAutoFit/>
          </a:bodyPr>
          <a:lstStyle/>
          <a:p>
            <a:pPr algn="ctr"/>
            <a:r>
              <a:rPr lang="es-CA" sz="4000" b="1" dirty="0">
                <a:latin typeface="+mj-lt"/>
              </a:rPr>
              <a:t>Counselor to </a:t>
            </a:r>
            <a:r>
              <a:rPr lang="en-US" sz="4000" b="1" dirty="0">
                <a:latin typeface="+mj-lt"/>
              </a:rPr>
              <a:t>P</a:t>
            </a:r>
            <a:r>
              <a:rPr lang="es-CA" sz="4000" b="1" dirty="0">
                <a:latin typeface="+mj-lt"/>
              </a:rPr>
              <a:t>riests </a:t>
            </a:r>
            <a:r>
              <a:rPr lang="en-US" sz="4000" b="1" dirty="0">
                <a:latin typeface="+mj-lt"/>
              </a:rPr>
              <a:t>W</a:t>
            </a:r>
            <a:r>
              <a:rPr lang="es-CA" sz="4000" b="1" dirty="0">
                <a:latin typeface="+mj-lt"/>
              </a:rPr>
              <a:t>ho </a:t>
            </a:r>
            <a:r>
              <a:rPr lang="en-US" sz="4000" b="1" dirty="0">
                <a:latin typeface="+mj-lt"/>
              </a:rPr>
              <a:t>C</a:t>
            </a:r>
            <a:r>
              <a:rPr lang="es-CA" sz="4000" b="1" dirty="0">
                <a:latin typeface="+mj-lt"/>
              </a:rPr>
              <a:t>ame to </a:t>
            </a:r>
            <a:r>
              <a:rPr lang="en-US" sz="4000" b="1" dirty="0">
                <a:latin typeface="+mj-lt"/>
              </a:rPr>
              <a:t>R</a:t>
            </a:r>
            <a:r>
              <a:rPr lang="es-CA" sz="4000" b="1" dirty="0">
                <a:latin typeface="+mj-lt"/>
              </a:rPr>
              <a:t>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Marie-RoseMenagere">
            <a:extLst>
              <a:ext uri="{FF2B5EF4-FFF2-40B4-BE49-F238E27FC236}">
                <a16:creationId xmlns:a16="http://schemas.microsoft.com/office/drawing/2014/main" id="{10284946-CB4D-3B15-B5F4-A012B3768D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10309"/>
          <a:stretch>
            <a:fillRect/>
          </a:stretch>
        </p:blipFill>
        <p:spPr bwMode="auto">
          <a:xfrm>
            <a:off x="1187450" y="925513"/>
            <a:ext cx="3740150" cy="5006975"/>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sp>
        <p:nvSpPr>
          <p:cNvPr id="14339" name="Title 1">
            <a:extLst>
              <a:ext uri="{FF2B5EF4-FFF2-40B4-BE49-F238E27FC236}">
                <a16:creationId xmlns:a16="http://schemas.microsoft.com/office/drawing/2014/main" id="{0D3E0DDE-6F0B-BF20-3167-D25CFD2C2536}"/>
              </a:ext>
            </a:extLst>
          </p:cNvPr>
          <p:cNvSpPr>
            <a:spLocks noGrp="1"/>
          </p:cNvSpPr>
          <p:nvPr>
            <p:ph type="title"/>
          </p:nvPr>
        </p:nvSpPr>
        <p:spPr>
          <a:xfrm>
            <a:off x="5076825" y="2255838"/>
            <a:ext cx="3738563" cy="1143000"/>
          </a:xfrm>
        </p:spPr>
        <p:txBody>
          <a:bodyPr/>
          <a:lstStyle/>
          <a:p>
            <a:r>
              <a:rPr lang="en-US" altLang="en-US" b="1" dirty="0"/>
              <a:t>Trained </a:t>
            </a:r>
            <a:br>
              <a:rPr lang="en-US" altLang="en-US" b="1" dirty="0"/>
            </a:br>
            <a:r>
              <a:rPr lang="en-US" altLang="en-US" b="1" dirty="0"/>
              <a:t>the Sacristans</a:t>
            </a:r>
            <a:br>
              <a:rPr lang="en-US" altLang="en-US" b="1" dirty="0"/>
            </a:br>
            <a:br>
              <a:rPr lang="en-US" altLang="en-US" b="1" dirty="0"/>
            </a:br>
            <a:r>
              <a:rPr lang="en-US" altLang="en-US" b="1" dirty="0"/>
              <a:t>Entre</a:t>
            </a:r>
            <a:r>
              <a:rPr lang="es-ES" altLang="en-US" b="1" dirty="0"/>
              <a:t>n</a:t>
            </a:r>
            <a:r>
              <a:rPr lang="en-US" altLang="en-US" b="1" dirty="0"/>
              <a:t>aba a </a:t>
            </a:r>
            <a:br>
              <a:rPr lang="en-US" altLang="en-US" b="1" dirty="0"/>
            </a:br>
            <a:r>
              <a:rPr lang="en-US" altLang="en-US" b="1" dirty="0"/>
              <a:t>las </a:t>
            </a:r>
            <a:r>
              <a:rPr lang="en-US" altLang="en-US" b="1" dirty="0" err="1"/>
              <a:t>sacristanas</a:t>
            </a:r>
            <a:endParaRPr lang="en-CA" altLang="en-US" b="1"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Marie-Rose&amp;Enfants">
            <a:extLst>
              <a:ext uri="{FF2B5EF4-FFF2-40B4-BE49-F238E27FC236}">
                <a16:creationId xmlns:a16="http://schemas.microsoft.com/office/drawing/2014/main" id="{637065CB-CD67-7701-8795-A7074FCF77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0338" y="1773238"/>
            <a:ext cx="6283325" cy="4524375"/>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sp>
        <p:nvSpPr>
          <p:cNvPr id="15363" name="Title 1">
            <a:extLst>
              <a:ext uri="{FF2B5EF4-FFF2-40B4-BE49-F238E27FC236}">
                <a16:creationId xmlns:a16="http://schemas.microsoft.com/office/drawing/2014/main" id="{7413CF1A-7F79-7F55-AEE5-D6BBF11D7036}"/>
              </a:ext>
            </a:extLst>
          </p:cNvPr>
          <p:cNvSpPr>
            <a:spLocks noGrp="1"/>
          </p:cNvSpPr>
          <p:nvPr>
            <p:ph type="title"/>
          </p:nvPr>
        </p:nvSpPr>
        <p:spPr/>
        <p:txBody>
          <a:bodyPr/>
          <a:lstStyle/>
          <a:p>
            <a:r>
              <a:rPr lang="es-ES" altLang="en-US" sz="4000" b="1" dirty="0" err="1"/>
              <a:t>Dedication</a:t>
            </a:r>
            <a:r>
              <a:rPr lang="es-ES" altLang="en-US" sz="4000" b="1" dirty="0"/>
              <a:t> </a:t>
            </a:r>
            <a:r>
              <a:rPr lang="es-ES" altLang="en-US" sz="4000" b="1" dirty="0" err="1"/>
              <a:t>to</a:t>
            </a:r>
            <a:r>
              <a:rPr lang="es-ES" altLang="en-US" sz="4000" b="1" dirty="0"/>
              <a:t> </a:t>
            </a:r>
            <a:r>
              <a:rPr lang="es-ES" altLang="en-US" sz="4000" b="1" dirty="0" err="1"/>
              <a:t>Education</a:t>
            </a:r>
            <a:r>
              <a:rPr lang="es-ES" altLang="en-US" sz="4000" b="1" dirty="0"/>
              <a:t> in </a:t>
            </a:r>
            <a:r>
              <a:rPr lang="es-ES" altLang="en-US" sz="4000" b="1" dirty="0" err="1"/>
              <a:t>the</a:t>
            </a:r>
            <a:r>
              <a:rPr lang="es-ES" altLang="en-US" sz="4000" b="1" dirty="0"/>
              <a:t> </a:t>
            </a:r>
            <a:r>
              <a:rPr lang="es-ES" altLang="en-US" sz="4000" b="1" dirty="0" err="1"/>
              <a:t>Faith</a:t>
            </a:r>
            <a:br>
              <a:rPr lang="es-ES" altLang="en-US" sz="4000" b="1" dirty="0"/>
            </a:br>
            <a:r>
              <a:rPr lang="es-ES" altLang="en-US" sz="4000" b="1" dirty="0"/>
              <a:t>Dedicación a la educación en la fe</a:t>
            </a:r>
            <a:endParaRPr lang="en-CA" altLang="en-US" sz="4800" b="1"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Emerence-Tablewithchildren">
            <a:extLst>
              <a:ext uri="{FF2B5EF4-FFF2-40B4-BE49-F238E27FC236}">
                <a16:creationId xmlns:a16="http://schemas.microsoft.com/office/drawing/2014/main" id="{6B73564B-95D3-42EA-F29B-CF3A964E28F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462" t="1503" r="957" b="2308"/>
          <a:stretch/>
        </p:blipFill>
        <p:spPr bwMode="auto">
          <a:xfrm>
            <a:off x="1331641" y="1772817"/>
            <a:ext cx="6552728" cy="4608512"/>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sp>
        <p:nvSpPr>
          <p:cNvPr id="16387" name="Title 1">
            <a:extLst>
              <a:ext uri="{FF2B5EF4-FFF2-40B4-BE49-F238E27FC236}">
                <a16:creationId xmlns:a16="http://schemas.microsoft.com/office/drawing/2014/main" id="{22719162-B86B-132C-142E-1D13AD1C5C7F}"/>
              </a:ext>
            </a:extLst>
          </p:cNvPr>
          <p:cNvSpPr>
            <a:spLocks noGrp="1"/>
          </p:cNvSpPr>
          <p:nvPr>
            <p:ph type="title"/>
          </p:nvPr>
        </p:nvSpPr>
        <p:spPr>
          <a:xfrm>
            <a:off x="107504" y="629817"/>
            <a:ext cx="8928992" cy="1143000"/>
          </a:xfrm>
        </p:spPr>
        <p:txBody>
          <a:bodyPr/>
          <a:lstStyle/>
          <a:p>
            <a:r>
              <a:rPr lang="es-ES" altLang="en-US" sz="4000" b="1" dirty="0"/>
              <a:t>Full Development </a:t>
            </a:r>
            <a:r>
              <a:rPr lang="es-ES" altLang="en-US" sz="4000" b="1" dirty="0" err="1"/>
              <a:t>of</a:t>
            </a:r>
            <a:r>
              <a:rPr lang="es-ES" altLang="en-US" sz="4000" b="1" dirty="0"/>
              <a:t> </a:t>
            </a:r>
            <a:r>
              <a:rPr lang="es-ES" altLang="en-US" sz="4000" b="1" dirty="0" err="1"/>
              <a:t>the</a:t>
            </a:r>
            <a:r>
              <a:rPr lang="es-ES" altLang="en-US" sz="4000" b="1" dirty="0"/>
              <a:t> human </a:t>
            </a:r>
            <a:r>
              <a:rPr lang="es-ES" altLang="en-US" sz="4000" b="1" dirty="0" err="1"/>
              <a:t>person</a:t>
            </a:r>
            <a:br>
              <a:rPr lang="es-ES" altLang="en-US" sz="4000" b="1" dirty="0"/>
            </a:br>
            <a:r>
              <a:rPr lang="es-ES" altLang="en-US" sz="4000" b="1" dirty="0"/>
              <a:t>Desarrollo integral de la persona </a:t>
            </a:r>
            <a:br>
              <a:rPr lang="es-ES" altLang="en-US" sz="4000" b="1" dirty="0"/>
            </a:br>
            <a:endParaRPr lang="en-CA" altLang="en-US" sz="4000"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192637AD-23BF-F227-1097-41AB4516B5DA}"/>
              </a:ext>
            </a:extLst>
          </p:cNvPr>
          <p:cNvSpPr>
            <a:spLocks noGrp="1"/>
          </p:cNvSpPr>
          <p:nvPr>
            <p:ph type="title"/>
          </p:nvPr>
        </p:nvSpPr>
        <p:spPr/>
        <p:txBody>
          <a:bodyPr/>
          <a:lstStyle/>
          <a:p>
            <a:pPr eaLnBrk="1" hangingPunct="1">
              <a:defRPr/>
            </a:pPr>
            <a:br>
              <a:rPr lang="es-PE" i="1" dirty="0"/>
            </a:br>
            <a:br>
              <a:rPr lang="es-PE" i="1" dirty="0"/>
            </a:br>
            <a:br>
              <a:rPr lang="es-PE" i="1" dirty="0"/>
            </a:br>
            <a:br>
              <a:rPr lang="es-PE" i="1" dirty="0"/>
            </a:br>
            <a:br>
              <a:rPr lang="es-PE" i="1" dirty="0"/>
            </a:br>
            <a:br>
              <a:rPr lang="es-PE" i="1" dirty="0"/>
            </a:br>
            <a:endParaRPr lang="en-US" dirty="0">
              <a:solidFill>
                <a:schemeClr val="bg2">
                  <a:lumMod val="75000"/>
                </a:schemeClr>
              </a:solidFill>
            </a:endParaRPr>
          </a:p>
        </p:txBody>
      </p:sp>
      <p:pic>
        <p:nvPicPr>
          <p:cNvPr id="17411" name="Picture 2">
            <a:extLst>
              <a:ext uri="{FF2B5EF4-FFF2-40B4-BE49-F238E27FC236}">
                <a16:creationId xmlns:a16="http://schemas.microsoft.com/office/drawing/2014/main" id="{28F6BAE9-4CA3-239B-6E98-7033A8F168FC}"/>
              </a:ext>
            </a:extLst>
          </p:cNvPr>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t="17" b="17"/>
          <a:stretch>
            <a:fillRect/>
          </a:stretch>
        </p:blipFill>
        <p:spPr>
          <a:xfrm>
            <a:off x="1547664" y="149188"/>
            <a:ext cx="6005264" cy="4503948"/>
          </a:xfrm>
        </p:spPr>
      </p:pic>
      <p:sp>
        <p:nvSpPr>
          <p:cNvPr id="17412" name="Text Placeholder 1">
            <a:extLst>
              <a:ext uri="{FF2B5EF4-FFF2-40B4-BE49-F238E27FC236}">
                <a16:creationId xmlns:a16="http://schemas.microsoft.com/office/drawing/2014/main" id="{F57CEADD-1D9A-D20B-1A40-2F1D96B13E11}"/>
              </a:ext>
            </a:extLst>
          </p:cNvPr>
          <p:cNvSpPr>
            <a:spLocks noGrp="1"/>
          </p:cNvSpPr>
          <p:nvPr>
            <p:ph type="body" sz="half" idx="2"/>
          </p:nvPr>
        </p:nvSpPr>
        <p:spPr>
          <a:xfrm>
            <a:off x="287016" y="4800600"/>
            <a:ext cx="8496944" cy="1793813"/>
          </a:xfrm>
        </p:spPr>
        <p:txBody>
          <a:bodyPr/>
          <a:lstStyle/>
          <a:p>
            <a:r>
              <a:rPr lang="en-US" altLang="en-US" sz="2400" dirty="0"/>
              <a:t>1842: First elected president of the Congregation of the Children of Mary (Daughters of Mary Immaculate). Becomes the spiritual leader of the group. </a:t>
            </a:r>
          </a:p>
          <a:p>
            <a:r>
              <a:rPr lang="en-US" altLang="en-US" sz="2000" dirty="0"/>
              <a:t>(Photo of the actual place where they meet)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A0F28-5228-BE45-F86E-1F2364C617B4}"/>
              </a:ext>
            </a:extLst>
          </p:cNvPr>
          <p:cNvSpPr>
            <a:spLocks noGrp="1"/>
          </p:cNvSpPr>
          <p:nvPr>
            <p:ph type="title"/>
          </p:nvPr>
        </p:nvSpPr>
        <p:spPr/>
        <p:txBody>
          <a:bodyPr rtlCol="0">
            <a:normAutofit/>
          </a:bodyPr>
          <a:lstStyle/>
          <a:p>
            <a:pPr eaLnBrk="1" fontAlgn="auto" hangingPunct="1">
              <a:spcAft>
                <a:spcPts val="0"/>
              </a:spcAft>
              <a:defRPr/>
            </a:pPr>
            <a:r>
              <a:rPr lang="es-PE" sz="3200" b="1" dirty="0"/>
              <a:t>Prayer Aids for the Daughters of Mary</a:t>
            </a:r>
            <a:br>
              <a:rPr lang="es-PE" sz="3200" b="1" dirty="0"/>
            </a:br>
            <a:r>
              <a:rPr lang="es-PE" sz="3200" b="1" dirty="0"/>
              <a:t>Ayudas para la oración de las Hijas de María</a:t>
            </a:r>
            <a:endParaRPr lang="en-US" sz="3200" b="1" dirty="0"/>
          </a:p>
        </p:txBody>
      </p:sp>
      <p:pic>
        <p:nvPicPr>
          <p:cNvPr id="29698" name="Picture 2">
            <a:extLst>
              <a:ext uri="{FF2B5EF4-FFF2-40B4-BE49-F238E27FC236}">
                <a16:creationId xmlns:a16="http://schemas.microsoft.com/office/drawing/2014/main" id="{0D8D15B7-E6B6-312C-A0DA-A91024690DEE}"/>
              </a:ext>
            </a:extLst>
          </p:cNvPr>
          <p:cNvPicPr>
            <a:picLocks noGrp="1" noChangeAspect="1" noChangeArrowheads="1"/>
          </p:cNvPicPr>
          <p:nvPr>
            <p:ph idx="1"/>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t="3973" b="3340"/>
          <a:stretch/>
        </p:blipFill>
        <p:spPr>
          <a:xfrm>
            <a:off x="1143000" y="1700807"/>
            <a:ext cx="6732588" cy="4680521"/>
          </a:xfr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a:extLst>
              <a:ext uri="{FF2B5EF4-FFF2-40B4-BE49-F238E27FC236}">
                <a16:creationId xmlns:a16="http://schemas.microsoft.com/office/drawing/2014/main" id="{5969292E-A076-16B9-F6D2-295079FEB95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971550" y="1412776"/>
            <a:ext cx="6932613" cy="5200650"/>
          </a:xfrm>
        </p:spPr>
      </p:pic>
      <p:sp>
        <p:nvSpPr>
          <p:cNvPr id="18435" name="Title 1">
            <a:extLst>
              <a:ext uri="{FF2B5EF4-FFF2-40B4-BE49-F238E27FC236}">
                <a16:creationId xmlns:a16="http://schemas.microsoft.com/office/drawing/2014/main" id="{1398104E-CCCF-E95E-83A6-B8A9E5E95D0C}"/>
              </a:ext>
            </a:extLst>
          </p:cNvPr>
          <p:cNvSpPr>
            <a:spLocks noGrp="1"/>
          </p:cNvSpPr>
          <p:nvPr>
            <p:ph type="title"/>
          </p:nvPr>
        </p:nvSpPr>
        <p:spPr>
          <a:xfrm>
            <a:off x="457200" y="116632"/>
            <a:ext cx="8229600" cy="1143000"/>
          </a:xfrm>
        </p:spPr>
        <p:txBody>
          <a:bodyPr/>
          <a:lstStyle/>
          <a:p>
            <a:r>
              <a:rPr lang="es-ES" altLang="en-US" sz="3600" b="1" dirty="0" err="1"/>
              <a:t>Entrance</a:t>
            </a:r>
            <a:r>
              <a:rPr lang="es-ES" altLang="en-US" sz="3600" b="1" dirty="0"/>
              <a:t> </a:t>
            </a:r>
            <a:r>
              <a:rPr lang="es-ES" altLang="en-US" sz="3600" b="1" dirty="0" err="1"/>
              <a:t>to</a:t>
            </a:r>
            <a:r>
              <a:rPr lang="es-ES" altLang="en-US" sz="3600" b="1" dirty="0"/>
              <a:t> </a:t>
            </a:r>
            <a:r>
              <a:rPr lang="es-ES" altLang="en-US" sz="3600" b="1" dirty="0" err="1"/>
              <a:t>the</a:t>
            </a:r>
            <a:r>
              <a:rPr lang="es-ES" altLang="en-US" sz="3600" b="1" dirty="0"/>
              <a:t> </a:t>
            </a:r>
            <a:r>
              <a:rPr lang="es-ES" altLang="en-US" sz="3600" b="1" dirty="0" err="1"/>
              <a:t>Sacristy</a:t>
            </a:r>
            <a:r>
              <a:rPr lang="es-ES" altLang="en-US" sz="3600" b="1" dirty="0"/>
              <a:t> </a:t>
            </a:r>
            <a:r>
              <a:rPr lang="es-ES" altLang="en-US" sz="3600" b="1" dirty="0" err="1"/>
              <a:t>from</a:t>
            </a:r>
            <a:r>
              <a:rPr lang="es-ES" altLang="en-US" sz="3600" b="1" dirty="0"/>
              <a:t> </a:t>
            </a:r>
            <a:r>
              <a:rPr lang="es-ES" altLang="en-US" sz="3600" b="1" dirty="0" err="1"/>
              <a:t>the</a:t>
            </a:r>
            <a:r>
              <a:rPr lang="es-ES" altLang="en-US" sz="3600" b="1" dirty="0"/>
              <a:t> </a:t>
            </a:r>
            <a:r>
              <a:rPr lang="es-ES" altLang="en-US" sz="3600" b="1" dirty="0" err="1"/>
              <a:t>Rectory</a:t>
            </a:r>
            <a:br>
              <a:rPr lang="es-ES" altLang="en-US" sz="3600" b="1" dirty="0"/>
            </a:br>
            <a:r>
              <a:rPr lang="es-ES" altLang="en-US" sz="3600" b="1" dirty="0"/>
              <a:t>Entrada a la sacristía desde la rectoría</a:t>
            </a:r>
            <a:endParaRPr lang="en-CA" altLang="en-US" sz="3600" b="1"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P1020449-2">
            <a:extLst>
              <a:ext uri="{FF2B5EF4-FFF2-40B4-BE49-F238E27FC236}">
                <a16:creationId xmlns:a16="http://schemas.microsoft.com/office/drawing/2014/main" id="{B09E65EB-0C99-64BE-67ED-92CA1EE38CBC}"/>
              </a:ext>
            </a:extLst>
          </p:cNvPr>
          <p:cNvPicPr>
            <a:picLocks noChangeAspect="1" noChangeArrowheads="1"/>
          </p:cNvPicPr>
          <p:nvPr/>
        </p:nvPicPr>
        <p:blipFill>
          <a:blip r:embed="rId2">
            <a:lum bright="8000" contrast="6000"/>
            <a:extLst>
              <a:ext uri="{28A0092B-C50C-407E-A947-70E740481C1C}">
                <a14:useLocalDpi xmlns:a14="http://schemas.microsoft.com/office/drawing/2010/main" val="0"/>
              </a:ext>
            </a:extLst>
          </a:blip>
          <a:srcRect/>
          <a:stretch>
            <a:fillRect/>
          </a:stretch>
        </p:blipFill>
        <p:spPr bwMode="auto">
          <a:xfrm>
            <a:off x="-28938" y="0"/>
            <a:ext cx="9172938" cy="4788118"/>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sp>
        <p:nvSpPr>
          <p:cNvPr id="19459" name="Title 1">
            <a:extLst>
              <a:ext uri="{FF2B5EF4-FFF2-40B4-BE49-F238E27FC236}">
                <a16:creationId xmlns:a16="http://schemas.microsoft.com/office/drawing/2014/main" id="{CC0FBC4D-2CB4-C0A6-E628-862E2A20C5AD}"/>
              </a:ext>
            </a:extLst>
          </p:cNvPr>
          <p:cNvSpPr>
            <a:spLocks noGrp="1"/>
          </p:cNvSpPr>
          <p:nvPr>
            <p:ph type="title"/>
          </p:nvPr>
        </p:nvSpPr>
        <p:spPr>
          <a:xfrm>
            <a:off x="184944" y="5373216"/>
            <a:ext cx="8774112" cy="1296144"/>
          </a:xfrm>
        </p:spPr>
        <p:txBody>
          <a:bodyPr/>
          <a:lstStyle/>
          <a:p>
            <a:pPr algn="ctr">
              <a:lnSpc>
                <a:spcPts val="3200"/>
              </a:lnSpc>
            </a:pPr>
            <a:r>
              <a:rPr lang="en-US" altLang="en-US" sz="2400" b="0" dirty="0"/>
              <a:t>The arrival of the Oblates in St. Hilaire.        </a:t>
            </a:r>
            <a:br>
              <a:rPr lang="en-US" altLang="en-US" sz="2400" b="0" dirty="0"/>
            </a:br>
            <a:r>
              <a:rPr lang="en-US" altLang="en-US" sz="2400" b="0" dirty="0"/>
              <a:t>Eulalie goes there for spiritual direction</a:t>
            </a:r>
            <a:br>
              <a:rPr lang="en-US" altLang="en-US" sz="2400" b="0" dirty="0"/>
            </a:br>
            <a:r>
              <a:rPr lang="en-US" altLang="en-US" sz="2400" b="0" dirty="0"/>
              <a:t>Fr. </a:t>
            </a:r>
            <a:r>
              <a:rPr lang="en-US" altLang="en-US" sz="2400" b="0" dirty="0" err="1"/>
              <a:t>Odilin</a:t>
            </a:r>
            <a:r>
              <a:rPr lang="en-US" altLang="en-US" sz="2400" b="0" dirty="0"/>
              <a:t>, pastor, then Father </a:t>
            </a:r>
            <a:r>
              <a:rPr lang="en-US" altLang="en-US" sz="2400" b="0" dirty="0" err="1"/>
              <a:t>Telmon</a:t>
            </a:r>
            <a:r>
              <a:rPr lang="en-US" altLang="en-US" sz="2400" b="0" dirty="0"/>
              <a:t> OMI.</a:t>
            </a:r>
            <a:br>
              <a:rPr lang="en-US" altLang="en-US" sz="2400" b="0" dirty="0"/>
            </a:br>
            <a:r>
              <a:rPr lang="en-US" altLang="en-US" sz="2400" b="0" dirty="0"/>
              <a:t>Makes private vows along with </a:t>
            </a:r>
            <a:r>
              <a:rPr lang="en-US" altLang="en-US" sz="2400" b="0" dirty="0" err="1"/>
              <a:t>Melodie</a:t>
            </a:r>
            <a:endParaRPr lang="en-CA" altLang="en-US" sz="2400" b="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a:extLst>
              <a:ext uri="{FF2B5EF4-FFF2-40B4-BE49-F238E27FC236}">
                <a16:creationId xmlns:a16="http://schemas.microsoft.com/office/drawing/2014/main" id="{23CA881D-6155-8632-91E8-B5492BECC61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7938" y="-26988"/>
            <a:ext cx="9151938" cy="6864351"/>
          </a:xfrm>
        </p:spPr>
      </p:pic>
      <p:sp>
        <p:nvSpPr>
          <p:cNvPr id="21507" name="Title 1">
            <a:extLst>
              <a:ext uri="{FF2B5EF4-FFF2-40B4-BE49-F238E27FC236}">
                <a16:creationId xmlns:a16="http://schemas.microsoft.com/office/drawing/2014/main" id="{B3955C86-BEB8-70EC-F058-995B5804153A}"/>
              </a:ext>
            </a:extLst>
          </p:cNvPr>
          <p:cNvSpPr>
            <a:spLocks noGrp="1"/>
          </p:cNvSpPr>
          <p:nvPr>
            <p:ph type="title"/>
          </p:nvPr>
        </p:nvSpPr>
        <p:spPr>
          <a:xfrm>
            <a:off x="251520" y="836712"/>
            <a:ext cx="8568952" cy="1143000"/>
          </a:xfrm>
        </p:spPr>
        <p:txBody>
          <a:bodyPr/>
          <a:lstStyle/>
          <a:p>
            <a:r>
              <a:rPr lang="en-US" altLang="en-US" sz="3200" dirty="0">
                <a:solidFill>
                  <a:srgbClr val="FFFF00"/>
                </a:solidFill>
              </a:rPr>
              <a:t>Stairs Leading to the Kitchen </a:t>
            </a:r>
            <a:br>
              <a:rPr lang="en-US" altLang="en-US" sz="3200" dirty="0">
                <a:solidFill>
                  <a:srgbClr val="FFFF00"/>
                </a:solidFill>
              </a:rPr>
            </a:br>
            <a:r>
              <a:rPr lang="en-US" altLang="en-US" sz="3200" dirty="0">
                <a:solidFill>
                  <a:srgbClr val="FFFF00"/>
                </a:solidFill>
              </a:rPr>
              <a:t>from the Ladies Bedrooms</a:t>
            </a:r>
            <a:br>
              <a:rPr lang="en-US" altLang="en-US" sz="3200" dirty="0">
                <a:solidFill>
                  <a:srgbClr val="FFFF00"/>
                </a:solidFill>
              </a:rPr>
            </a:br>
            <a:br>
              <a:rPr lang="en-US" altLang="en-US" sz="1100" dirty="0">
                <a:solidFill>
                  <a:srgbClr val="FFFF00"/>
                </a:solidFill>
              </a:rPr>
            </a:br>
            <a:r>
              <a:rPr lang="en-US" altLang="en-US" sz="3200" dirty="0" err="1">
                <a:solidFill>
                  <a:srgbClr val="FFFF00"/>
                </a:solidFill>
              </a:rPr>
              <a:t>Escaleras</a:t>
            </a:r>
            <a:r>
              <a:rPr lang="en-US" altLang="en-US" sz="3200" dirty="0">
                <a:solidFill>
                  <a:srgbClr val="FFFF00"/>
                </a:solidFill>
              </a:rPr>
              <a:t> que </a:t>
            </a:r>
            <a:r>
              <a:rPr lang="en-US" altLang="en-US" sz="3200" dirty="0" err="1">
                <a:solidFill>
                  <a:srgbClr val="FFFF00"/>
                </a:solidFill>
              </a:rPr>
              <a:t>bajan</a:t>
            </a:r>
            <a:r>
              <a:rPr lang="en-US" altLang="en-US" sz="3200" dirty="0">
                <a:solidFill>
                  <a:srgbClr val="FFFF00"/>
                </a:solidFill>
              </a:rPr>
              <a:t> a la </a:t>
            </a:r>
            <a:r>
              <a:rPr lang="en-US" altLang="en-US" sz="3200" dirty="0" err="1">
                <a:solidFill>
                  <a:srgbClr val="FFFF00"/>
                </a:solidFill>
              </a:rPr>
              <a:t>cocina</a:t>
            </a:r>
            <a:r>
              <a:rPr lang="en-US" altLang="en-US" sz="3200" dirty="0">
                <a:solidFill>
                  <a:srgbClr val="FFFF00"/>
                </a:solidFill>
              </a:rPr>
              <a:t> </a:t>
            </a:r>
            <a:r>
              <a:rPr lang="en-US" altLang="en-US" sz="3200" dirty="0" err="1">
                <a:solidFill>
                  <a:srgbClr val="FFFF00"/>
                </a:solidFill>
              </a:rPr>
              <a:t>desde</a:t>
            </a:r>
            <a:r>
              <a:rPr lang="en-US" altLang="en-US" sz="3200" dirty="0">
                <a:solidFill>
                  <a:srgbClr val="FFFF00"/>
                </a:solidFill>
              </a:rPr>
              <a:t> </a:t>
            </a:r>
            <a:r>
              <a:rPr lang="en-US" altLang="en-US" sz="3200" dirty="0" err="1">
                <a:solidFill>
                  <a:srgbClr val="FFFF00"/>
                </a:solidFill>
              </a:rPr>
              <a:t>los</a:t>
            </a:r>
            <a:r>
              <a:rPr lang="en-US" altLang="en-US" sz="3200" dirty="0">
                <a:solidFill>
                  <a:srgbClr val="FFFF00"/>
                </a:solidFill>
              </a:rPr>
              <a:t> </a:t>
            </a:r>
            <a:r>
              <a:rPr lang="en-US" altLang="en-US" sz="3200" dirty="0" err="1">
                <a:solidFill>
                  <a:srgbClr val="FFFF00"/>
                </a:solidFill>
              </a:rPr>
              <a:t>dormitorios</a:t>
            </a:r>
            <a:r>
              <a:rPr lang="en-US" altLang="en-US" sz="3200" dirty="0">
                <a:solidFill>
                  <a:srgbClr val="FFFF00"/>
                </a:solidFill>
              </a:rPr>
              <a:t> de </a:t>
            </a:r>
            <a:r>
              <a:rPr lang="en-US" altLang="en-US" sz="3200" dirty="0" err="1">
                <a:solidFill>
                  <a:srgbClr val="FFFF00"/>
                </a:solidFill>
              </a:rPr>
              <a:t>mujeres</a:t>
            </a:r>
            <a:endParaRPr lang="en-CA" altLang="en-US" sz="3200" dirty="0">
              <a:solidFill>
                <a:srgbClr val="FFFF0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a:extLst>
              <a:ext uri="{FF2B5EF4-FFF2-40B4-BE49-F238E27FC236}">
                <a16:creationId xmlns:a16="http://schemas.microsoft.com/office/drawing/2014/main" id="{3C45DAAA-7500-6B06-1A6F-5ADDA343798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32277" y="0"/>
            <a:ext cx="9276277" cy="6958013"/>
          </a:xfr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DSCN0139">
            <a:extLst>
              <a:ext uri="{FF2B5EF4-FFF2-40B4-BE49-F238E27FC236}">
                <a16:creationId xmlns:a16="http://schemas.microsoft.com/office/drawing/2014/main" id="{501FE9D9-0CBB-0BF0-587C-13D7311CEB9D}"/>
              </a:ext>
            </a:extLst>
          </p:cNvPr>
          <p:cNvPicPr>
            <a:picLocks noChangeAspect="1" noChangeArrowheads="1"/>
          </p:cNvPicPr>
          <p:nvPr/>
        </p:nvPicPr>
        <p:blipFill>
          <a:blip r:embed="rId2">
            <a:lum bright="8000" contrast="8000"/>
            <a:extLst>
              <a:ext uri="{28A0092B-C50C-407E-A947-70E740481C1C}">
                <a14:useLocalDpi xmlns:a14="http://schemas.microsoft.com/office/drawing/2010/main" val="0"/>
              </a:ext>
            </a:extLst>
          </a:blip>
          <a:srcRect/>
          <a:stretch>
            <a:fillRect/>
          </a:stretch>
        </p:blipFill>
        <p:spPr bwMode="auto">
          <a:xfrm>
            <a:off x="52" y="-1"/>
            <a:ext cx="9167513" cy="6857999"/>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pic>
      <p:sp>
        <p:nvSpPr>
          <p:cNvPr id="10243" name="Content Placeholder 2">
            <a:extLst>
              <a:ext uri="{FF2B5EF4-FFF2-40B4-BE49-F238E27FC236}">
                <a16:creationId xmlns:a16="http://schemas.microsoft.com/office/drawing/2014/main" id="{B2788CD4-5DCF-9F1C-82C7-A3139DD1F5B9}"/>
              </a:ext>
            </a:extLst>
          </p:cNvPr>
          <p:cNvSpPr>
            <a:spLocks noGrp="1"/>
          </p:cNvSpPr>
          <p:nvPr>
            <p:ph idx="1"/>
          </p:nvPr>
        </p:nvSpPr>
        <p:spPr>
          <a:xfrm>
            <a:off x="457200" y="1"/>
            <a:ext cx="8229600" cy="1772816"/>
          </a:xfrm>
        </p:spPr>
        <p:txBody>
          <a:bodyPr/>
          <a:lstStyle/>
          <a:p>
            <a:pPr eaLnBrk="1" hangingPunct="1">
              <a:buFont typeface="Arial" charset="0"/>
              <a:buNone/>
              <a:defRPr/>
            </a:pPr>
            <a:r>
              <a:rPr lang="es-ES" sz="4400" b="1" dirty="0" err="1"/>
              <a:t>Dining</a:t>
            </a:r>
            <a:r>
              <a:rPr lang="es-ES" sz="4400" b="1" dirty="0"/>
              <a:t> </a:t>
            </a:r>
            <a:r>
              <a:rPr lang="es-ES" sz="4400" b="1" dirty="0" err="1"/>
              <a:t>room</a:t>
            </a:r>
            <a:endParaRPr lang="es-ES" sz="4400" b="1" dirty="0"/>
          </a:p>
          <a:p>
            <a:pPr eaLnBrk="1" hangingPunct="1">
              <a:buFont typeface="Arial" charset="0"/>
              <a:buNone/>
              <a:defRPr/>
            </a:pPr>
            <a:endParaRPr lang="es-ES" sz="4400" b="1" dirty="0"/>
          </a:p>
          <a:p>
            <a:pPr eaLnBrk="1" hangingPunct="1">
              <a:buFont typeface="Arial" charset="0"/>
              <a:buNone/>
              <a:defRPr/>
            </a:pPr>
            <a:endParaRPr lang="es-ES" sz="4400" b="1" dirty="0"/>
          </a:p>
        </p:txBody>
      </p:sp>
      <p:sp>
        <p:nvSpPr>
          <p:cNvPr id="2" name="CuadroTexto 1">
            <a:extLst>
              <a:ext uri="{FF2B5EF4-FFF2-40B4-BE49-F238E27FC236}">
                <a16:creationId xmlns:a16="http://schemas.microsoft.com/office/drawing/2014/main" id="{5FF6933F-0EED-3FC1-2413-B615834EE68B}"/>
              </a:ext>
            </a:extLst>
          </p:cNvPr>
          <p:cNvSpPr txBox="1"/>
          <p:nvPr/>
        </p:nvSpPr>
        <p:spPr>
          <a:xfrm>
            <a:off x="6466807" y="0"/>
            <a:ext cx="2334293" cy="769441"/>
          </a:xfrm>
          <a:prstGeom prst="rect">
            <a:avLst/>
          </a:prstGeom>
          <a:noFill/>
        </p:spPr>
        <p:txBody>
          <a:bodyPr wrap="none" rtlCol="0">
            <a:spAutoFit/>
          </a:bodyPr>
          <a:lstStyle/>
          <a:p>
            <a:r>
              <a:rPr lang="es-CA" sz="4400" b="1" dirty="0">
                <a:latin typeface="+mn-lt"/>
              </a:rPr>
              <a:t>Comedor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a:extLst>
              <a:ext uri="{FF2B5EF4-FFF2-40B4-BE49-F238E27FC236}">
                <a16:creationId xmlns:a16="http://schemas.microsoft.com/office/drawing/2014/main" id="{08410EC8-747A-8E19-CF0B-C778CCB3865E}"/>
              </a:ext>
            </a:extLst>
          </p:cNvPr>
          <p:cNvSpPr>
            <a:spLocks noGrp="1"/>
          </p:cNvSpPr>
          <p:nvPr>
            <p:ph type="title"/>
          </p:nvPr>
        </p:nvSpPr>
        <p:spPr>
          <a:xfrm>
            <a:off x="457200" y="274638"/>
            <a:ext cx="8075613" cy="850900"/>
          </a:xfrm>
        </p:spPr>
        <p:txBody>
          <a:bodyPr/>
          <a:lstStyle/>
          <a:p>
            <a:r>
              <a:rPr lang="en-US" altLang="en-US" b="1" dirty="0"/>
              <a:t>Foundation, Formation, </a:t>
            </a:r>
            <a:br>
              <a:rPr lang="en-US" altLang="en-US" b="1" dirty="0"/>
            </a:br>
            <a:r>
              <a:rPr lang="en-US" altLang="en-US" b="1" dirty="0"/>
              <a:t>First Superior</a:t>
            </a:r>
            <a:endParaRPr lang="en-CA" altLang="en-US" b="1" dirty="0"/>
          </a:p>
        </p:txBody>
      </p:sp>
      <p:sp>
        <p:nvSpPr>
          <p:cNvPr id="24579" name="Content Placeholder 2">
            <a:extLst>
              <a:ext uri="{FF2B5EF4-FFF2-40B4-BE49-F238E27FC236}">
                <a16:creationId xmlns:a16="http://schemas.microsoft.com/office/drawing/2014/main" id="{41B25469-538B-AA17-9EA9-B95225B83885}"/>
              </a:ext>
            </a:extLst>
          </p:cNvPr>
          <p:cNvSpPr>
            <a:spLocks noGrp="1"/>
          </p:cNvSpPr>
          <p:nvPr>
            <p:ph idx="1"/>
          </p:nvPr>
        </p:nvSpPr>
        <p:spPr>
          <a:xfrm>
            <a:off x="457200" y="1484784"/>
            <a:ext cx="8350250" cy="4382616"/>
          </a:xfrm>
        </p:spPr>
        <p:txBody>
          <a:bodyPr/>
          <a:lstStyle/>
          <a:p>
            <a:r>
              <a:rPr lang="en-US" altLang="en-US" sz="2000" dirty="0"/>
              <a:t>1843: Bishop Ignace Bourget asks Eulalie to found a teaching congregation for young people.  </a:t>
            </a:r>
          </a:p>
          <a:p>
            <a:endParaRPr lang="en-US" altLang="en-US" sz="1100" dirty="0"/>
          </a:p>
          <a:p>
            <a:r>
              <a:rPr lang="en-US" altLang="en-US" sz="2000" dirty="0"/>
              <a:t>1843, October 28: Eulalie and </a:t>
            </a:r>
            <a:r>
              <a:rPr lang="en-US" altLang="en-US" sz="2000" dirty="0" err="1"/>
              <a:t>Melodie</a:t>
            </a:r>
            <a:r>
              <a:rPr lang="en-US" altLang="en-US" sz="2000" dirty="0"/>
              <a:t> join Henriette </a:t>
            </a:r>
            <a:r>
              <a:rPr lang="en-US" altLang="en-US" sz="2000" dirty="0" err="1"/>
              <a:t>Céré</a:t>
            </a:r>
            <a:r>
              <a:rPr lang="en-US" altLang="en-US" sz="2000" dirty="0"/>
              <a:t> in her school in </a:t>
            </a:r>
            <a:r>
              <a:rPr lang="en-US" altLang="en-US" sz="2000" dirty="0" err="1"/>
              <a:t>Longueuil</a:t>
            </a:r>
            <a:r>
              <a:rPr lang="en-US" altLang="en-US" sz="2000" dirty="0"/>
              <a:t> and their formation begins with Father Jean-Marie François Allard, O.M.I.</a:t>
            </a:r>
          </a:p>
          <a:p>
            <a:endParaRPr lang="en-US" altLang="en-US" sz="1100" dirty="0"/>
          </a:p>
          <a:p>
            <a:r>
              <a:rPr lang="en-US" altLang="en-US" sz="2000" dirty="0"/>
              <a:t>1843, November 15</a:t>
            </a:r>
            <a:r>
              <a:rPr lang="en-US" altLang="en-US" sz="2000" baseline="30000" dirty="0"/>
              <a:t>th</a:t>
            </a:r>
            <a:r>
              <a:rPr lang="en-US" altLang="en-US" sz="2000" dirty="0"/>
              <a:t> : arrival of Salomé Martin, an experienced teacher</a:t>
            </a:r>
          </a:p>
          <a:p>
            <a:endParaRPr lang="en-US" altLang="en-US" sz="1100" dirty="0"/>
          </a:p>
          <a:p>
            <a:r>
              <a:rPr lang="en-US" altLang="en-US" sz="2000" dirty="0"/>
              <a:t>January 1844: arrival of long awaited </a:t>
            </a:r>
            <a:r>
              <a:rPr lang="en-US" altLang="en-US" sz="2000" dirty="0" err="1"/>
              <a:t>Hedwidge</a:t>
            </a:r>
            <a:r>
              <a:rPr lang="en-US" altLang="en-US" sz="2000" dirty="0"/>
              <a:t> </a:t>
            </a:r>
            <a:r>
              <a:rPr lang="en-US" altLang="en-US" sz="2000" dirty="0" err="1"/>
              <a:t>Davignon</a:t>
            </a:r>
            <a:r>
              <a:rPr lang="en-US" altLang="en-US" sz="2000" dirty="0"/>
              <a:t>, also an experienced teacher</a:t>
            </a:r>
          </a:p>
          <a:p>
            <a:endParaRPr lang="en-US" altLang="en-US" sz="1100" dirty="0"/>
          </a:p>
          <a:p>
            <a:r>
              <a:rPr lang="en-US" altLang="en-US" sz="2000" dirty="0"/>
              <a:t>December 8</a:t>
            </a:r>
            <a:r>
              <a:rPr lang="en-US" altLang="en-US" sz="2000" baseline="30000" dirty="0"/>
              <a:t>th</a:t>
            </a:r>
            <a:r>
              <a:rPr lang="en-US" altLang="en-US" sz="2000" dirty="0"/>
              <a:t>, 1844: the three foundresses make their first vows and the Congregation was founded.  </a:t>
            </a:r>
          </a:p>
          <a:p>
            <a:endParaRPr lang="en-US" altLang="en-US" sz="1100" dirty="0"/>
          </a:p>
          <a:p>
            <a:r>
              <a:rPr lang="en-US" altLang="en-US" sz="2000" dirty="0"/>
              <a:t>The bishop named Sister Marie-Rose first superior knowing she was the soul of the community.</a:t>
            </a:r>
          </a:p>
          <a:p>
            <a:endParaRPr lang="en-US" altLang="en-US" sz="2000" dirty="0"/>
          </a:p>
          <a:p>
            <a:endParaRPr lang="en-CA" altLang="en-US" sz="2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a:extLst>
              <a:ext uri="{FF2B5EF4-FFF2-40B4-BE49-F238E27FC236}">
                <a16:creationId xmlns:a16="http://schemas.microsoft.com/office/drawing/2014/main" id="{89D7577B-4516-B8D8-229D-380FF5C881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a:extLst>
              <a:ext uri="{FF2B5EF4-FFF2-40B4-BE49-F238E27FC236}">
                <a16:creationId xmlns:a16="http://schemas.microsoft.com/office/drawing/2014/main" id="{A6EAC629-DDFE-6B66-FED6-A46CE425AC23}"/>
              </a:ext>
            </a:extLst>
          </p:cNvPr>
          <p:cNvSpPr>
            <a:spLocks noGrp="1"/>
          </p:cNvSpPr>
          <p:nvPr>
            <p:ph type="title"/>
          </p:nvPr>
        </p:nvSpPr>
        <p:spPr>
          <a:xfrm>
            <a:off x="457200" y="476672"/>
            <a:ext cx="8229600" cy="1143000"/>
          </a:xfrm>
        </p:spPr>
        <p:txBody>
          <a:bodyPr/>
          <a:lstStyle/>
          <a:p>
            <a:r>
              <a:rPr lang="en-US" altLang="en-US" b="1" dirty="0"/>
              <a:t>The </a:t>
            </a:r>
            <a:r>
              <a:rPr lang="en-US" altLang="en-US" b="1" dirty="0" err="1"/>
              <a:t>Longueuil</a:t>
            </a:r>
            <a:r>
              <a:rPr lang="en-US" altLang="en-US" b="1" dirty="0"/>
              <a:t> School </a:t>
            </a:r>
            <a:br>
              <a:rPr lang="en-US" altLang="en-US" b="1" dirty="0"/>
            </a:br>
            <a:r>
              <a:rPr lang="en-US" altLang="en-US" b="1" dirty="0"/>
              <a:t>and Beginning of the Expansion</a:t>
            </a:r>
            <a:endParaRPr lang="en-CA" altLang="en-US" b="1" dirty="0"/>
          </a:p>
        </p:txBody>
      </p:sp>
      <p:sp>
        <p:nvSpPr>
          <p:cNvPr id="25603" name="Content Placeholder 2">
            <a:extLst>
              <a:ext uri="{FF2B5EF4-FFF2-40B4-BE49-F238E27FC236}">
                <a16:creationId xmlns:a16="http://schemas.microsoft.com/office/drawing/2014/main" id="{2BDE9679-C3D6-6699-047B-1DE1B4D24907}"/>
              </a:ext>
            </a:extLst>
          </p:cNvPr>
          <p:cNvSpPr>
            <a:spLocks noGrp="1"/>
          </p:cNvSpPr>
          <p:nvPr>
            <p:ph idx="1"/>
          </p:nvPr>
        </p:nvSpPr>
        <p:spPr>
          <a:xfrm>
            <a:off x="457200" y="2033041"/>
            <a:ext cx="8229600" cy="4525963"/>
          </a:xfrm>
        </p:spPr>
        <p:txBody>
          <a:bodyPr/>
          <a:lstStyle/>
          <a:p>
            <a:r>
              <a:rPr lang="en-US" altLang="en-US" sz="2000" dirty="0"/>
              <a:t>First establishment’s success became the success of the congregation, due to a small group of young women who founded the first entirely Canadian teaching community.</a:t>
            </a:r>
          </a:p>
          <a:p>
            <a:endParaRPr lang="en-US" altLang="en-US" sz="1100" dirty="0"/>
          </a:p>
          <a:p>
            <a:r>
              <a:rPr lang="en-US" altLang="en-US" sz="2000" dirty="0"/>
              <a:t>Course of studies was complete and advanced for its time – French and English, oral and written, Religion and the arts as well as all aspects of house management</a:t>
            </a:r>
          </a:p>
          <a:p>
            <a:endParaRPr lang="en-US" altLang="en-US" sz="1100" dirty="0"/>
          </a:p>
          <a:p>
            <a:r>
              <a:rPr lang="en-US" altLang="en-US" sz="2000" dirty="0"/>
              <a:t>Introduction of the Children of Mary in the school</a:t>
            </a:r>
          </a:p>
          <a:p>
            <a:endParaRPr lang="en-US" altLang="en-US" sz="1100" dirty="0"/>
          </a:p>
          <a:p>
            <a:r>
              <a:rPr lang="en-US" altLang="en-US" sz="2000" dirty="0"/>
              <a:t>MMR knew that children learn best in an atmosphere of joy and relaxation.</a:t>
            </a:r>
          </a:p>
          <a:p>
            <a:endParaRPr lang="en-US" altLang="en-US" sz="1100" dirty="0"/>
          </a:p>
          <a:p>
            <a:r>
              <a:rPr lang="en-US" altLang="en-US" sz="2000" dirty="0"/>
              <a:t>1846, September: founding of the </a:t>
            </a:r>
            <a:r>
              <a:rPr lang="en-US" altLang="en-US" sz="2000" dirty="0" err="1"/>
              <a:t>Belouil</a:t>
            </a:r>
            <a:r>
              <a:rPr lang="en-US" altLang="en-US" sz="2000" dirty="0"/>
              <a:t> School, Theresa of Jesus, first superior, remained MMR’s favorite resting spot for the novices</a:t>
            </a:r>
          </a:p>
          <a:p>
            <a:endParaRPr lang="en-CA" altLang="en-US" sz="2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80331DB7-5443-5F3F-1C65-C38B580896F3}"/>
              </a:ext>
            </a:extLst>
          </p:cNvPr>
          <p:cNvSpPr>
            <a:spLocks noGrp="1"/>
          </p:cNvSpPr>
          <p:nvPr>
            <p:ph type="title"/>
          </p:nvPr>
        </p:nvSpPr>
        <p:spPr/>
        <p:txBody>
          <a:bodyPr/>
          <a:lstStyle/>
          <a:p>
            <a:endParaRPr lang="en-CA" altLang="en-US"/>
          </a:p>
        </p:txBody>
      </p:sp>
      <p:pic>
        <p:nvPicPr>
          <p:cNvPr id="34819" name="Picture 3">
            <a:extLst>
              <a:ext uri="{FF2B5EF4-FFF2-40B4-BE49-F238E27FC236}">
                <a16:creationId xmlns:a16="http://schemas.microsoft.com/office/drawing/2014/main" id="{C36196B6-A656-001A-73BF-1AFD1A40D7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263" t="4005" r="3538" b="4005"/>
          <a:stretch/>
        </p:blipFill>
        <p:spPr bwMode="auto">
          <a:xfrm>
            <a:off x="161764" y="-41769"/>
            <a:ext cx="8820472" cy="6899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a:extLst>
              <a:ext uri="{FF2B5EF4-FFF2-40B4-BE49-F238E27FC236}">
                <a16:creationId xmlns:a16="http://schemas.microsoft.com/office/drawing/2014/main" id="{773D8762-73BA-4997-A0C2-8D585EB26307}"/>
              </a:ext>
            </a:extLst>
          </p:cNvPr>
          <p:cNvSpPr>
            <a:spLocks noGrp="1"/>
          </p:cNvSpPr>
          <p:nvPr>
            <p:ph type="title"/>
          </p:nvPr>
        </p:nvSpPr>
        <p:spPr>
          <a:xfrm>
            <a:off x="457200" y="548680"/>
            <a:ext cx="8229600" cy="1143000"/>
          </a:xfrm>
        </p:spPr>
        <p:txBody>
          <a:bodyPr/>
          <a:lstStyle/>
          <a:p>
            <a:r>
              <a:rPr lang="en-US" altLang="en-US" b="1" dirty="0"/>
              <a:t>Mission Statement (SNJM)</a:t>
            </a:r>
            <a:endParaRPr lang="en-CA" altLang="en-US" b="1" dirty="0"/>
          </a:p>
        </p:txBody>
      </p:sp>
      <p:sp>
        <p:nvSpPr>
          <p:cNvPr id="4" name="Content Placeholder 3">
            <a:extLst>
              <a:ext uri="{FF2B5EF4-FFF2-40B4-BE49-F238E27FC236}">
                <a16:creationId xmlns:a16="http://schemas.microsoft.com/office/drawing/2014/main" id="{7644521F-2524-75DA-3D41-1D1FE541424B}"/>
              </a:ext>
            </a:extLst>
          </p:cNvPr>
          <p:cNvSpPr>
            <a:spLocks noGrp="1"/>
          </p:cNvSpPr>
          <p:nvPr>
            <p:ph idx="1"/>
          </p:nvPr>
        </p:nvSpPr>
        <p:spPr>
          <a:xfrm>
            <a:off x="791580" y="1844824"/>
            <a:ext cx="7560840" cy="4242793"/>
          </a:xfrm>
        </p:spPr>
        <p:txBody>
          <a:bodyPr/>
          <a:lstStyle/>
          <a:p>
            <a:pPr marL="0" indent="0">
              <a:buNone/>
            </a:pPr>
            <a:r>
              <a:rPr lang="en-US" altLang="en-US" sz="2400" b="1" dirty="0"/>
              <a:t>The Sisters of the Holy Names of Jesus and Mary (SNJM)</a:t>
            </a:r>
            <a:r>
              <a:rPr lang="en-US" altLang="en-US" sz="2400" dirty="0"/>
              <a:t> is an international congregation of Catholic Sisters, Associates and Lay Consecrated who are dedicated to the full development of the human person through education, social justice, contemplation and the arts. Our work occurs in settings including preschools, elementary and high schools, parishes, tutoring centers, graduate programs, studios, prisons,</a:t>
            </a:r>
            <a:r>
              <a:rPr lang="en-US" altLang="en-US" sz="2400" u="sng" dirty="0"/>
              <a:t> </a:t>
            </a:r>
            <a:r>
              <a:rPr lang="en-US" altLang="en-US" sz="2400" dirty="0"/>
              <a:t>immigrant centers, clinics, spirituality and retreat centers, and in programs and communities that seek a Gospel path and to promote systemic change.</a:t>
            </a:r>
            <a:endParaRPr lang="en-CA" altLang="en-US" sz="2400" b="1"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a:extLst>
              <a:ext uri="{FF2B5EF4-FFF2-40B4-BE49-F238E27FC236}">
                <a16:creationId xmlns:a16="http://schemas.microsoft.com/office/drawing/2014/main" id="{33363862-E2F3-EFE9-6F9D-31543AD6BD4C}"/>
              </a:ext>
            </a:extLst>
          </p:cNvPr>
          <p:cNvSpPr>
            <a:spLocks noGrp="1"/>
          </p:cNvSpPr>
          <p:nvPr>
            <p:ph type="title"/>
          </p:nvPr>
        </p:nvSpPr>
        <p:spPr>
          <a:xfrm>
            <a:off x="457200" y="439107"/>
            <a:ext cx="8229600" cy="1143000"/>
          </a:xfrm>
        </p:spPr>
        <p:txBody>
          <a:bodyPr/>
          <a:lstStyle/>
          <a:p>
            <a:r>
              <a:rPr lang="en-US" altLang="en-US" b="1" dirty="0"/>
              <a:t>Constitutions on Education</a:t>
            </a:r>
            <a:endParaRPr lang="en-CA" altLang="en-US" b="1" dirty="0"/>
          </a:p>
        </p:txBody>
      </p:sp>
      <p:sp>
        <p:nvSpPr>
          <p:cNvPr id="27651" name="TextBox 3">
            <a:extLst>
              <a:ext uri="{FF2B5EF4-FFF2-40B4-BE49-F238E27FC236}">
                <a16:creationId xmlns:a16="http://schemas.microsoft.com/office/drawing/2014/main" id="{3235F9D2-CBDD-F990-6432-281694C95D28}"/>
              </a:ext>
            </a:extLst>
          </p:cNvPr>
          <p:cNvSpPr txBox="1">
            <a:spLocks noChangeArrowheads="1"/>
          </p:cNvSpPr>
          <p:nvPr/>
        </p:nvSpPr>
        <p:spPr bwMode="auto">
          <a:xfrm>
            <a:off x="755576" y="1916832"/>
            <a:ext cx="7777162" cy="3359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150000"/>
              </a:lnSpc>
              <a:spcBef>
                <a:spcPct val="0"/>
              </a:spcBef>
              <a:buFontTx/>
              <a:buNone/>
            </a:pPr>
            <a:r>
              <a:rPr lang="en-US" altLang="en-US" sz="2400" dirty="0">
                <a:solidFill>
                  <a:srgbClr val="000000"/>
                </a:solidFill>
                <a:latin typeface="+mn-lt"/>
              </a:rPr>
              <a:t>“Education in the faith demands of us active involvement in the promotion of justice…</a:t>
            </a:r>
          </a:p>
          <a:p>
            <a:pPr>
              <a:lnSpc>
                <a:spcPct val="150000"/>
              </a:lnSpc>
              <a:spcBef>
                <a:spcPct val="0"/>
              </a:spcBef>
              <a:buFontTx/>
              <a:buNone/>
            </a:pPr>
            <a:r>
              <a:rPr lang="en-US" altLang="en-US" sz="2400" dirty="0">
                <a:solidFill>
                  <a:srgbClr val="000000"/>
                </a:solidFill>
                <a:latin typeface="+mn-lt"/>
              </a:rPr>
              <a:t>We are challenged by the Gospel and by the needs of society to unite our efforts with those around us to attain for all people conditions of life more equitable and more worthy of human dignity.”</a:t>
            </a:r>
            <a:endParaRPr lang="en-CA" altLang="en-US" sz="2400" dirty="0">
              <a:latin typeface="+mn-l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a:extLst>
              <a:ext uri="{FF2B5EF4-FFF2-40B4-BE49-F238E27FC236}">
                <a16:creationId xmlns:a16="http://schemas.microsoft.com/office/drawing/2014/main" id="{2DC92681-3A80-F595-E45B-87ECD2B97E7D}"/>
              </a:ext>
            </a:extLst>
          </p:cNvPr>
          <p:cNvSpPr>
            <a:spLocks noGrp="1"/>
          </p:cNvSpPr>
          <p:nvPr>
            <p:ph type="title"/>
          </p:nvPr>
        </p:nvSpPr>
        <p:spPr/>
        <p:txBody>
          <a:bodyPr/>
          <a:lstStyle/>
          <a:p>
            <a:r>
              <a:rPr lang="en-US" altLang="en-US" b="1" dirty="0"/>
              <a:t>Acts of the General Chapters</a:t>
            </a:r>
            <a:endParaRPr lang="en-CA" altLang="en-US" b="1" dirty="0"/>
          </a:p>
        </p:txBody>
      </p:sp>
      <p:sp>
        <p:nvSpPr>
          <p:cNvPr id="28675" name="Content Placeholder 1">
            <a:extLst>
              <a:ext uri="{FF2B5EF4-FFF2-40B4-BE49-F238E27FC236}">
                <a16:creationId xmlns:a16="http://schemas.microsoft.com/office/drawing/2014/main" id="{66095A5D-0751-FB57-BBFE-F987BB58C2C0}"/>
              </a:ext>
            </a:extLst>
          </p:cNvPr>
          <p:cNvSpPr>
            <a:spLocks noGrp="1"/>
          </p:cNvSpPr>
          <p:nvPr>
            <p:ph idx="1"/>
          </p:nvPr>
        </p:nvSpPr>
        <p:spPr>
          <a:xfrm>
            <a:off x="395536" y="1844824"/>
            <a:ext cx="8229600" cy="4525963"/>
          </a:xfrm>
        </p:spPr>
        <p:txBody>
          <a:bodyPr/>
          <a:lstStyle/>
          <a:p>
            <a:pPr marL="0" indent="0">
              <a:buFont typeface="Arial" panose="020B0604020202020204" pitchFamily="34" charset="0"/>
              <a:buNone/>
            </a:pPr>
            <a:r>
              <a:rPr lang="en-US" altLang="en-US" sz="2400" dirty="0"/>
              <a:t>1991: Liberating action: </a:t>
            </a:r>
          </a:p>
          <a:p>
            <a:pPr marL="0" indent="0">
              <a:buFont typeface="Arial" panose="020B0604020202020204" pitchFamily="34" charset="0"/>
              <a:buNone/>
            </a:pPr>
            <a:endParaRPr lang="en-US" altLang="en-US" sz="2400" dirty="0"/>
          </a:p>
          <a:p>
            <a:pPr marL="0" indent="0" algn="ctr">
              <a:buFont typeface="Arial" panose="020B0604020202020204" pitchFamily="34" charset="0"/>
              <a:buNone/>
            </a:pPr>
            <a:r>
              <a:rPr lang="en-US" altLang="en-US" sz="2400" dirty="0"/>
              <a:t>As SNJMs we are called</a:t>
            </a:r>
          </a:p>
          <a:p>
            <a:pPr marL="0" indent="0" algn="ctr">
              <a:buFont typeface="Arial" panose="020B0604020202020204" pitchFamily="34" charset="0"/>
              <a:buNone/>
            </a:pPr>
            <a:r>
              <a:rPr lang="en-US" altLang="en-US" sz="2400" dirty="0"/>
              <a:t>To give new life to the expression of our charism in our time</a:t>
            </a:r>
          </a:p>
          <a:p>
            <a:pPr marL="0" indent="0" algn="ctr">
              <a:buFont typeface="Arial" panose="020B0604020202020204" pitchFamily="34" charset="0"/>
              <a:buNone/>
            </a:pPr>
            <a:r>
              <a:rPr lang="en-US" altLang="en-US" sz="2400" dirty="0"/>
              <a:t>We believe that liberating action,</a:t>
            </a:r>
          </a:p>
          <a:p>
            <a:pPr marL="0" indent="0" algn="ctr">
              <a:buFont typeface="Arial" panose="020B0604020202020204" pitchFamily="34" charset="0"/>
              <a:buNone/>
            </a:pPr>
            <a:r>
              <a:rPr lang="en-US" altLang="en-US" sz="2400" dirty="0"/>
              <a:t>Which aims at the full development of the human person,</a:t>
            </a:r>
          </a:p>
          <a:p>
            <a:pPr marL="0" indent="0" algn="ctr">
              <a:buFont typeface="Arial" panose="020B0604020202020204" pitchFamily="34" charset="0"/>
              <a:buNone/>
            </a:pPr>
            <a:r>
              <a:rPr lang="en-US" altLang="en-US" sz="2400" dirty="0"/>
              <a:t>Is at the heart of our mission of education </a:t>
            </a:r>
          </a:p>
          <a:p>
            <a:pPr marL="0" indent="0" algn="ctr">
              <a:buFont typeface="Arial" panose="020B0604020202020204" pitchFamily="34" charset="0"/>
              <a:buNone/>
            </a:pPr>
            <a:r>
              <a:rPr lang="en-US" altLang="en-US" sz="2400" dirty="0"/>
              <a:t>in all our ministries</a:t>
            </a:r>
            <a:endParaRPr lang="en-CA" altLang="en-US"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3">
            <a:extLst>
              <a:ext uri="{FF2B5EF4-FFF2-40B4-BE49-F238E27FC236}">
                <a16:creationId xmlns:a16="http://schemas.microsoft.com/office/drawing/2014/main" id="{1220B670-378A-6045-BAF7-CD7858FE9FCC}"/>
              </a:ext>
            </a:extLst>
          </p:cNvPr>
          <p:cNvSpPr>
            <a:spLocks noGrp="1"/>
          </p:cNvSpPr>
          <p:nvPr>
            <p:ph type="ctrTitle"/>
          </p:nvPr>
        </p:nvSpPr>
        <p:spPr>
          <a:xfrm>
            <a:off x="685800" y="2348880"/>
            <a:ext cx="7772400" cy="3615333"/>
          </a:xfrm>
        </p:spPr>
        <p:txBody>
          <a:bodyPr/>
          <a:lstStyle/>
          <a:p>
            <a:r>
              <a:rPr lang="en-US" altLang="en-US" sz="2400" dirty="0"/>
              <a:t>We commit ourselves to use our corporate power effectively in solidarity with people who are impoverished…</a:t>
            </a:r>
            <a:br>
              <a:rPr lang="en-US" altLang="en-US" sz="2400" dirty="0"/>
            </a:br>
            <a:br>
              <a:rPr lang="en-US" altLang="en-US" sz="2400" dirty="0"/>
            </a:br>
            <a:r>
              <a:rPr lang="en-US" altLang="en-US" sz="2400" dirty="0"/>
              <a:t>In collaboration with other networks, we will create and support alternative projects (cooperatives, associations, collective projects, etc.) which empower people who are impoverished to be artisans of their own liberation</a:t>
            </a:r>
            <a:br>
              <a:rPr lang="en-US" altLang="en-US" sz="2400" dirty="0"/>
            </a:br>
            <a:endParaRPr lang="en-CA" altLang="en-US" sz="2400" dirty="0"/>
          </a:p>
        </p:txBody>
      </p:sp>
      <p:sp>
        <p:nvSpPr>
          <p:cNvPr id="3" name="Text Placeholder 2">
            <a:extLst>
              <a:ext uri="{FF2B5EF4-FFF2-40B4-BE49-F238E27FC236}">
                <a16:creationId xmlns:a16="http://schemas.microsoft.com/office/drawing/2014/main" id="{8F858A17-EA93-1390-0E9A-A4E00D43F94E}"/>
              </a:ext>
            </a:extLst>
          </p:cNvPr>
          <p:cNvSpPr>
            <a:spLocks noGrp="1"/>
          </p:cNvSpPr>
          <p:nvPr>
            <p:ph type="subTitle" idx="1"/>
          </p:nvPr>
        </p:nvSpPr>
        <p:spPr>
          <a:xfrm>
            <a:off x="1258888" y="620713"/>
            <a:ext cx="6400800" cy="1152525"/>
          </a:xfrm>
        </p:spPr>
        <p:txBody>
          <a:bodyPr/>
          <a:lstStyle/>
          <a:p>
            <a:pPr>
              <a:defRPr/>
            </a:pPr>
            <a:r>
              <a:rPr lang="en-US" sz="4400" b="1" dirty="0">
                <a:solidFill>
                  <a:schemeClr val="tx1"/>
                </a:solidFill>
              </a:rPr>
              <a:t>Acts of the General Chapter in 1996, Justice</a:t>
            </a:r>
            <a:endParaRPr lang="en-CA" sz="4400" b="1" dirty="0">
              <a:solidFill>
                <a:schemeClr val="tx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FDEFE2-EC8F-5890-604C-5E233DDC7984}"/>
              </a:ext>
            </a:extLst>
          </p:cNvPr>
          <p:cNvSpPr>
            <a:spLocks noGrp="1"/>
          </p:cNvSpPr>
          <p:nvPr>
            <p:ph type="title"/>
          </p:nvPr>
        </p:nvSpPr>
        <p:spPr>
          <a:xfrm>
            <a:off x="457200" y="476672"/>
            <a:ext cx="8229600" cy="1143000"/>
          </a:xfrm>
        </p:spPr>
        <p:txBody>
          <a:bodyPr/>
          <a:lstStyle/>
          <a:p>
            <a:r>
              <a:rPr lang="es-CA" b="1" dirty="0"/>
              <a:t>Questions for the </a:t>
            </a:r>
            <a:br>
              <a:rPr lang="en-US" b="1" dirty="0"/>
            </a:br>
            <a:r>
              <a:rPr lang="en-US" b="1" dirty="0"/>
              <a:t>N</a:t>
            </a:r>
            <a:r>
              <a:rPr lang="es-CA" b="1" dirty="0"/>
              <a:t>ext </a:t>
            </a:r>
            <a:r>
              <a:rPr lang="en-US" b="1" dirty="0"/>
              <a:t>S</a:t>
            </a:r>
            <a:r>
              <a:rPr lang="es-CA" b="1" dirty="0"/>
              <a:t>ession on Prayer</a:t>
            </a:r>
          </a:p>
        </p:txBody>
      </p:sp>
      <p:sp>
        <p:nvSpPr>
          <p:cNvPr id="3" name="Marcador de contenido 2">
            <a:extLst>
              <a:ext uri="{FF2B5EF4-FFF2-40B4-BE49-F238E27FC236}">
                <a16:creationId xmlns:a16="http://schemas.microsoft.com/office/drawing/2014/main" id="{F8905857-A2CD-55A5-3F17-851BAA42027A}"/>
              </a:ext>
            </a:extLst>
          </p:cNvPr>
          <p:cNvSpPr>
            <a:spLocks noGrp="1"/>
          </p:cNvSpPr>
          <p:nvPr>
            <p:ph idx="1"/>
          </p:nvPr>
        </p:nvSpPr>
        <p:spPr>
          <a:xfrm>
            <a:off x="1475656" y="2332037"/>
            <a:ext cx="6480720" cy="4525963"/>
          </a:xfrm>
        </p:spPr>
        <p:txBody>
          <a:bodyPr/>
          <a:lstStyle/>
          <a:p>
            <a:r>
              <a:rPr lang="es-CA" sz="2400" dirty="0"/>
              <a:t>Describe the different stages of your life of prayer</a:t>
            </a:r>
            <a:r>
              <a:rPr lang="en-US" sz="2400" dirty="0"/>
              <a:t>.</a:t>
            </a:r>
          </a:p>
          <a:p>
            <a:endParaRPr lang="es-CA" sz="1100" dirty="0"/>
          </a:p>
          <a:p>
            <a:r>
              <a:rPr lang="es-CA" sz="2400" dirty="0"/>
              <a:t>How did you pray as a child? </a:t>
            </a:r>
            <a:r>
              <a:rPr lang="es-ES" sz="2400" dirty="0"/>
              <a:t>A</a:t>
            </a:r>
            <a:r>
              <a:rPr lang="es-CA" sz="2400" dirty="0"/>
              <a:t>dolescent? </a:t>
            </a:r>
            <a:r>
              <a:rPr lang="es-ES" sz="2400" dirty="0"/>
              <a:t>I</a:t>
            </a:r>
            <a:r>
              <a:rPr lang="es-CA" sz="2400" dirty="0"/>
              <a:t>n your youth?</a:t>
            </a:r>
            <a:endParaRPr lang="en-US" sz="2400" dirty="0"/>
          </a:p>
          <a:p>
            <a:endParaRPr lang="es-CA" sz="1100" dirty="0"/>
          </a:p>
          <a:p>
            <a:r>
              <a:rPr lang="es-CA" sz="2400" dirty="0"/>
              <a:t>Where are you now in your life of prayer?</a:t>
            </a:r>
            <a:endParaRPr lang="en-US" sz="2400" dirty="0"/>
          </a:p>
          <a:p>
            <a:endParaRPr lang="es-CA" sz="1100" dirty="0"/>
          </a:p>
          <a:p>
            <a:r>
              <a:rPr lang="es-CA" sz="2400" dirty="0"/>
              <a:t>What is your favorite way of praying?</a:t>
            </a:r>
          </a:p>
        </p:txBody>
      </p:sp>
    </p:spTree>
    <p:extLst>
      <p:ext uri="{BB962C8B-B14F-4D97-AF65-F5344CB8AC3E}">
        <p14:creationId xmlns:p14="http://schemas.microsoft.com/office/powerpoint/2010/main" val="10247950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232B4A-A1BB-EBC9-13BB-34E4631C8647}"/>
              </a:ext>
            </a:extLst>
          </p:cNvPr>
          <p:cNvSpPr>
            <a:spLocks noGrp="1"/>
          </p:cNvSpPr>
          <p:nvPr>
            <p:ph type="title"/>
          </p:nvPr>
        </p:nvSpPr>
        <p:spPr>
          <a:xfrm>
            <a:off x="457200" y="332259"/>
            <a:ext cx="8229600" cy="1143000"/>
          </a:xfrm>
        </p:spPr>
        <p:txBody>
          <a:bodyPr/>
          <a:lstStyle/>
          <a:p>
            <a:r>
              <a:rPr lang="es-CA" b="1" dirty="0"/>
              <a:t>Closing prayer</a:t>
            </a:r>
          </a:p>
        </p:txBody>
      </p:sp>
      <p:sp>
        <p:nvSpPr>
          <p:cNvPr id="3" name="Marcador de contenido 2">
            <a:extLst>
              <a:ext uri="{FF2B5EF4-FFF2-40B4-BE49-F238E27FC236}">
                <a16:creationId xmlns:a16="http://schemas.microsoft.com/office/drawing/2014/main" id="{F3920021-EDB9-A6A0-F550-6B2D81053703}"/>
              </a:ext>
            </a:extLst>
          </p:cNvPr>
          <p:cNvSpPr>
            <a:spLocks noGrp="1"/>
          </p:cNvSpPr>
          <p:nvPr>
            <p:ph idx="1"/>
          </p:nvPr>
        </p:nvSpPr>
        <p:spPr>
          <a:xfrm>
            <a:off x="457200" y="1700808"/>
            <a:ext cx="8229600" cy="4680520"/>
          </a:xfrm>
        </p:spPr>
        <p:txBody>
          <a:bodyPr/>
          <a:lstStyle/>
          <a:p>
            <a:pPr marL="0" indent="0">
              <a:buNone/>
            </a:pPr>
            <a:r>
              <a:rPr lang="es-CA" sz="2400" b="1" dirty="0"/>
              <a:t>Reading from Matthew: 5, 13-16</a:t>
            </a:r>
            <a:endParaRPr lang="en-US" sz="2400" b="1" dirty="0"/>
          </a:p>
          <a:p>
            <a:pPr marL="0" indent="0">
              <a:buNone/>
            </a:pPr>
            <a:endParaRPr lang="es-CA" sz="2400" dirty="0"/>
          </a:p>
          <a:p>
            <a:pPr marL="0" indent="0">
              <a:buNone/>
            </a:pPr>
            <a:r>
              <a:rPr lang="es-CA" sz="2400" dirty="0"/>
              <a:t>“You are the salt of the earth; but if salt has lost its taste, how can its saltiness be restored? It is no longer good for anything, but is thrown out and trampled under foot.</a:t>
            </a:r>
            <a:endParaRPr lang="en-US" sz="2400" dirty="0"/>
          </a:p>
          <a:p>
            <a:pPr marL="0" indent="0">
              <a:buNone/>
            </a:pPr>
            <a:endParaRPr lang="es-CA" sz="1100" dirty="0"/>
          </a:p>
          <a:p>
            <a:pPr marL="0" indent="0">
              <a:buNone/>
            </a:pPr>
            <a:r>
              <a:rPr lang="es-CA" sz="2400" dirty="0"/>
              <a:t>You are the light of the world. A city built on a hill cannot be hid. No one after lighting a lamp puts it under the bushel basket, but on the lampstand, and it gives light to all in the house. In the same way, let your light shine before others, so that they may see your good works and give glory to your Father in heaven”.</a:t>
            </a:r>
          </a:p>
        </p:txBody>
      </p:sp>
    </p:spTree>
    <p:extLst>
      <p:ext uri="{BB962C8B-B14F-4D97-AF65-F5344CB8AC3E}">
        <p14:creationId xmlns:p14="http://schemas.microsoft.com/office/powerpoint/2010/main" val="11100168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ext Box 4">
            <a:extLst>
              <a:ext uri="{FF2B5EF4-FFF2-40B4-BE49-F238E27FC236}">
                <a16:creationId xmlns:a16="http://schemas.microsoft.com/office/drawing/2014/main" id="{F6BF5AE3-7937-A11E-72AD-63B88AE113BA}"/>
              </a:ext>
            </a:extLst>
          </p:cNvPr>
          <p:cNvSpPr txBox="1">
            <a:spLocks noChangeArrowheads="1"/>
          </p:cNvSpPr>
          <p:nvPr/>
        </p:nvSpPr>
        <p:spPr bwMode="auto">
          <a:xfrm>
            <a:off x="647700" y="5517232"/>
            <a:ext cx="7848600" cy="1092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altLang="es-CA" sz="2600" b="1" i="1" dirty="0">
                <a:solidFill>
                  <a:schemeClr val="accent2"/>
                </a:solidFill>
                <a:latin typeface="+mj-lt"/>
              </a:rPr>
              <a:t>“I have come to cast fire upon the earth!”</a:t>
            </a:r>
          </a:p>
          <a:p>
            <a:pPr algn="ctr" eaLnBrk="1" hangingPunct="1">
              <a:spcBef>
                <a:spcPct val="50000"/>
              </a:spcBef>
            </a:pPr>
            <a:r>
              <a:rPr lang="en-US" altLang="es-CA" sz="2600" b="1" i="1" dirty="0">
                <a:solidFill>
                  <a:schemeClr val="accent2"/>
                </a:solidFill>
                <a:latin typeface="+mj-lt"/>
              </a:rPr>
              <a:t>“He </a:t>
            </a:r>
            <a:r>
              <a:rPr lang="en-US" altLang="es-CA" sz="2600" b="1" i="1" dirty="0" err="1">
                <a:solidFill>
                  <a:schemeClr val="accent2"/>
                </a:solidFill>
                <a:latin typeface="+mj-lt"/>
              </a:rPr>
              <a:t>venido</a:t>
            </a:r>
            <a:r>
              <a:rPr lang="en-US" altLang="es-CA" sz="2600" b="1" i="1" dirty="0">
                <a:solidFill>
                  <a:schemeClr val="accent2"/>
                </a:solidFill>
                <a:latin typeface="+mj-lt"/>
              </a:rPr>
              <a:t> a </a:t>
            </a:r>
            <a:r>
              <a:rPr lang="en-US" altLang="es-CA" sz="2600" b="1" i="1" dirty="0" err="1">
                <a:solidFill>
                  <a:schemeClr val="accent2"/>
                </a:solidFill>
                <a:latin typeface="+mj-lt"/>
              </a:rPr>
              <a:t>encender</a:t>
            </a:r>
            <a:r>
              <a:rPr lang="en-US" altLang="es-CA" sz="2600" b="1" i="1" dirty="0">
                <a:solidFill>
                  <a:schemeClr val="accent2"/>
                </a:solidFill>
                <a:latin typeface="+mj-lt"/>
              </a:rPr>
              <a:t> </a:t>
            </a:r>
            <a:r>
              <a:rPr lang="en-US" altLang="es-CA" sz="2600" b="1" i="1" dirty="0" err="1">
                <a:solidFill>
                  <a:schemeClr val="accent2"/>
                </a:solidFill>
                <a:latin typeface="+mj-lt"/>
              </a:rPr>
              <a:t>fuego</a:t>
            </a:r>
            <a:r>
              <a:rPr lang="en-US" altLang="es-CA" sz="2600" b="1" i="1" dirty="0">
                <a:solidFill>
                  <a:schemeClr val="accent2"/>
                </a:solidFill>
                <a:latin typeface="+mj-lt"/>
              </a:rPr>
              <a:t> </a:t>
            </a:r>
            <a:r>
              <a:rPr lang="en-US" altLang="es-CA" sz="2600" b="1" i="1" dirty="0" err="1">
                <a:solidFill>
                  <a:schemeClr val="accent2"/>
                </a:solidFill>
                <a:latin typeface="+mj-lt"/>
              </a:rPr>
              <a:t>sobre</a:t>
            </a:r>
            <a:r>
              <a:rPr lang="en-US" altLang="es-CA" sz="2600" b="1" i="1" dirty="0">
                <a:solidFill>
                  <a:schemeClr val="accent2"/>
                </a:solidFill>
                <a:latin typeface="+mj-lt"/>
              </a:rPr>
              <a:t> la tierra!”</a:t>
            </a:r>
          </a:p>
        </p:txBody>
      </p:sp>
      <p:pic>
        <p:nvPicPr>
          <p:cNvPr id="16386" name="Picture 5">
            <a:extLst>
              <a:ext uri="{FF2B5EF4-FFF2-40B4-BE49-F238E27FC236}">
                <a16:creationId xmlns:a16="http://schemas.microsoft.com/office/drawing/2014/main" id="{7AB99851-6892-9EBC-8FEB-00023A393D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217" t="1500" r="2217" b="1500"/>
          <a:stretch>
            <a:fillRect/>
          </a:stretch>
        </p:blipFill>
        <p:spPr bwMode="auto">
          <a:xfrm>
            <a:off x="1979712" y="271463"/>
            <a:ext cx="5112568" cy="5072063"/>
          </a:xfrm>
          <a:prstGeom prst="rect">
            <a:avLst/>
          </a:prstGeom>
          <a:noFill/>
          <a:ln w="25400">
            <a:noFill/>
            <a:miter lim="800000"/>
            <a:headEnd/>
            <a:tailEnd/>
          </a:ln>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BF74D2D3-B84D-DC2C-058E-505E8F471797}"/>
              </a:ext>
            </a:extLst>
          </p:cNvPr>
          <p:cNvSpPr>
            <a:spLocks noGrp="1"/>
          </p:cNvSpPr>
          <p:nvPr>
            <p:ph idx="1"/>
          </p:nvPr>
        </p:nvSpPr>
        <p:spPr/>
        <p:txBody>
          <a:bodyPr/>
          <a:lstStyle/>
          <a:p>
            <a:pPr marL="0" indent="0" algn="ctr">
              <a:buNone/>
            </a:pPr>
            <a:r>
              <a:rPr lang="es-ES" dirty="0">
                <a:hlinkClick r:id="rId2"/>
              </a:rPr>
              <a:t>https://youtu.be/FcD9uhRC3Ew</a:t>
            </a:r>
            <a:endParaRPr lang="es-CA" dirty="0"/>
          </a:p>
        </p:txBody>
      </p:sp>
    </p:spTree>
    <p:extLst>
      <p:ext uri="{BB962C8B-B14F-4D97-AF65-F5344CB8AC3E}">
        <p14:creationId xmlns:p14="http://schemas.microsoft.com/office/powerpoint/2010/main" val="5383786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1604</TotalTime>
  <Words>1527</Words>
  <Application>Microsoft Office PowerPoint</Application>
  <PresentationFormat>On-screen Show (4:3)</PresentationFormat>
  <Paragraphs>124</Paragraphs>
  <Slides>40</Slides>
  <Notes>0</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PowerPoint Presentation</vt:lpstr>
      <vt:lpstr>PowerPoint Presentation</vt:lpstr>
      <vt:lpstr>Education in the Faith Educación en la fe</vt:lpstr>
      <vt:lpstr>Questions for the Sharings  in the Small Groups</vt:lpstr>
      <vt:lpstr>Eulalie’s life… </vt:lpstr>
      <vt:lpstr>PowerPoint Presentation</vt:lpstr>
      <vt:lpstr>PowerPoint Presentation</vt:lpstr>
      <vt:lpstr>She lived in constant contact with Mother Nature. Vivía en contacto constante con la Madre Tierra. </vt:lpstr>
      <vt:lpstr>PowerPoint Presentation</vt:lpstr>
      <vt:lpstr>PowerPoint Presentation</vt:lpstr>
      <vt:lpstr>PowerPoint Presentation</vt:lpstr>
      <vt:lpstr>The View of the River from Her House La vista del río desde su casa</vt:lpstr>
      <vt:lpstr> Saint Matthew Church in Beloeuil El Templo de San Mateo </vt:lpstr>
      <vt:lpstr>The Rectory: A Welcoming Woman La rectoría parroquial: una mujer acojedora</vt:lpstr>
      <vt:lpstr>Eulalie’s new home for 12 years: Eulalie’s room on the left, Melodie’s on the right, sitting room in the middle.   El hogar de Eulalia por 12 años: su cuarto a la izquierda, el de Melodie a la derecha.</vt:lpstr>
      <vt:lpstr>View of the River and St. Hilaire Church Vista del río y de la Iglesia San Hilarión</vt:lpstr>
      <vt:lpstr>Eulalie’s Leadership Liderazgo de Eulalia</vt:lpstr>
      <vt:lpstr>PowerPoint Presentation</vt:lpstr>
      <vt:lpstr>Trained  the Sacristans  Entrenaba a  las sacristanas</vt:lpstr>
      <vt:lpstr>Dedication to Education in the Faith Dedicación a la educación en la fe</vt:lpstr>
      <vt:lpstr>Full Development of the human person Desarrollo integral de la persona  </vt:lpstr>
      <vt:lpstr>      </vt:lpstr>
      <vt:lpstr>Prayer Aids for the Daughters of Mary Ayudas para la oración de las Hijas de María</vt:lpstr>
      <vt:lpstr>Entrance to the Sacristy from the Rectory Entrada a la sacristía desde la rectoría</vt:lpstr>
      <vt:lpstr>The arrival of the Oblates in St. Hilaire.         Eulalie goes there for spiritual direction Fr. Odilin, pastor, then Father Telmon OMI. Makes private vows along with Melodie</vt:lpstr>
      <vt:lpstr>Stairs Leading to the Kitchen  from the Ladies Bedrooms  Escaleras que bajan a la cocina desde los dormitorios de mujeres</vt:lpstr>
      <vt:lpstr>PowerPoint Presentation</vt:lpstr>
      <vt:lpstr>PowerPoint Presentation</vt:lpstr>
      <vt:lpstr>Foundation, Formation,  First Superior</vt:lpstr>
      <vt:lpstr>PowerPoint Presentation</vt:lpstr>
      <vt:lpstr>The Longueuil School  and Beginning of the Expansion</vt:lpstr>
      <vt:lpstr>PowerPoint Presentation</vt:lpstr>
      <vt:lpstr>Mission Statement (SNJM)</vt:lpstr>
      <vt:lpstr>Constitutions on Education</vt:lpstr>
      <vt:lpstr>Acts of the General Chapters</vt:lpstr>
      <vt:lpstr>We commit ourselves to use our corporate power effectively in solidarity with people who are impoverished…  In collaboration with other networks, we will create and support alternative projects (cooperatives, associations, collective projects, etc.) which empower people who are impoverished to be artisans of their own liberation </vt:lpstr>
      <vt:lpstr>Questions for the  Next Session on Prayer</vt:lpstr>
      <vt:lpstr>Closing prayer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casa parroquial Una mujer de hospitalidad</dc:title>
  <dc:creator>Admin</dc:creator>
  <cp:lastModifiedBy>Jack Martin</cp:lastModifiedBy>
  <cp:revision>63</cp:revision>
  <dcterms:created xsi:type="dcterms:W3CDTF">2010-10-25T14:12:35Z</dcterms:created>
  <dcterms:modified xsi:type="dcterms:W3CDTF">2023-07-03T20:48:47Z</dcterms:modified>
</cp:coreProperties>
</file>